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3.jpeg" ContentType="image/jpeg"/>
  <Override PartName="/ppt/media/image9.png" ContentType="image/png"/>
  <Override PartName="/ppt/media/image11.jpeg" ContentType="image/jpeg"/>
  <Override PartName="/ppt/media/image8.png" ContentType="image/png"/>
  <Override PartName="/ppt/media/image14.jpeg" ContentType="image/jpeg"/>
  <Override PartName="/ppt/media/image7.png" ContentType="image/png"/>
  <Override PartName="/ppt/media/image1.jpeg" ContentType="image/jpeg"/>
  <Override PartName="/ppt/media/image12.jpeg" ContentType="image/jpeg"/>
  <Override PartName="/ppt/media/image21.png" ContentType="image/png"/>
  <Override PartName="/ppt/media/image19.png" ContentType="image/png"/>
  <Override PartName="/ppt/media/image2.jpeg" ContentType="image/jpe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4.jpeg" ContentType="image/jpeg"/>
  <Override PartName="/ppt/media/image16.png" ContentType="image/png"/>
  <Override PartName="/ppt/media/image15.png" ContentType="image/png"/>
  <Override PartName="/ppt/media/image5.png" ContentType="image/png"/>
  <Override PartName="/ppt/media/image10.png" ContentType="image/png"/>
  <Override PartName="/ppt/media/image6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8288000" cy="10287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25680" y="1186560"/>
            <a:ext cx="6236280" cy="400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6025680" y="1186560"/>
            <a:ext cx="6236280" cy="400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144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145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025680" y="1186560"/>
            <a:ext cx="6236280" cy="400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1800" spc="-1" strike="noStrike"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4e6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5764760" y="0"/>
            <a:ext cx="2523240" cy="2521080"/>
          </a:xfrm>
          <a:custGeom>
            <a:avLst/>
            <a:gdLst/>
            <a:ahLst/>
            <a:rect l="l" t="t" r="r" b="b"/>
            <a:pathLst>
              <a:path w="2523490" h="2521585">
                <a:moveTo>
                  <a:pt x="0" y="0"/>
                </a:moveTo>
                <a:lnTo>
                  <a:pt x="952261" y="0"/>
                </a:lnTo>
                <a:lnTo>
                  <a:pt x="2523356" y="1569715"/>
                </a:lnTo>
                <a:lnTo>
                  <a:pt x="2523356" y="2521102"/>
                </a:lnTo>
                <a:lnTo>
                  <a:pt x="0" y="0"/>
                </a:lnTo>
                <a:close/>
              </a:path>
            </a:pathLst>
          </a:custGeom>
          <a:solidFill>
            <a:srgbClr val="ebfdff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16716960" y="0"/>
            <a:ext cx="1571400" cy="1569240"/>
          </a:xfrm>
          <a:custGeom>
            <a:avLst/>
            <a:gdLst/>
            <a:ahLst/>
            <a:rect l="l" t="t" r="r" b="b"/>
            <a:pathLst>
              <a:path w="1571625" h="1569720">
                <a:moveTo>
                  <a:pt x="0" y="0"/>
                </a:moveTo>
                <a:lnTo>
                  <a:pt x="952244" y="0"/>
                </a:lnTo>
                <a:lnTo>
                  <a:pt x="1571094" y="618304"/>
                </a:lnTo>
                <a:lnTo>
                  <a:pt x="1571094" y="1569715"/>
                </a:lnTo>
                <a:lnTo>
                  <a:pt x="0" y="0"/>
                </a:lnTo>
                <a:close/>
              </a:path>
            </a:pathLst>
          </a:custGeom>
          <a:solidFill>
            <a:srgbClr val="ebfd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17669160" y="0"/>
            <a:ext cx="618840" cy="618120"/>
          </a:xfrm>
          <a:custGeom>
            <a:avLst/>
            <a:gdLst/>
            <a:ahLst/>
            <a:rect l="l" t="t" r="r" b="b"/>
            <a:pathLst>
              <a:path w="619125" h="618490">
                <a:moveTo>
                  <a:pt x="0" y="0"/>
                </a:moveTo>
                <a:lnTo>
                  <a:pt x="618849" y="0"/>
                </a:lnTo>
                <a:lnTo>
                  <a:pt x="618849" y="618304"/>
                </a:lnTo>
                <a:lnTo>
                  <a:pt x="0" y="0"/>
                </a:lnTo>
                <a:close/>
              </a:path>
            </a:pathLst>
          </a:custGeom>
          <a:solidFill>
            <a:srgbClr val="ebfdff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0" y="7852680"/>
            <a:ext cx="2436840" cy="2434320"/>
          </a:xfrm>
          <a:custGeom>
            <a:avLst/>
            <a:gdLst/>
            <a:ahLst/>
            <a:rect l="l" t="t" r="r" b="b"/>
            <a:pathLst>
              <a:path w="2437130" h="2434590">
                <a:moveTo>
                  <a:pt x="2436508" y="2434332"/>
                </a:moveTo>
                <a:lnTo>
                  <a:pt x="1484246" y="2434332"/>
                </a:lnTo>
                <a:lnTo>
                  <a:pt x="0" y="951388"/>
                </a:lnTo>
                <a:lnTo>
                  <a:pt x="0" y="0"/>
                </a:lnTo>
                <a:lnTo>
                  <a:pt x="2436508" y="2434332"/>
                </a:lnTo>
                <a:close/>
              </a:path>
            </a:pathLst>
          </a:custGeom>
          <a:solidFill>
            <a:srgbClr val="ebfdff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0" y="8804160"/>
            <a:ext cx="1484280" cy="1482840"/>
          </a:xfrm>
          <a:custGeom>
            <a:avLst/>
            <a:gdLst/>
            <a:ahLst/>
            <a:rect l="l" t="t" r="r" b="b"/>
            <a:pathLst>
              <a:path w="1484630" h="1483359">
                <a:moveTo>
                  <a:pt x="1484246" y="1482944"/>
                </a:moveTo>
                <a:lnTo>
                  <a:pt x="532002" y="1482944"/>
                </a:lnTo>
                <a:lnTo>
                  <a:pt x="0" y="951410"/>
                </a:lnTo>
                <a:lnTo>
                  <a:pt x="0" y="0"/>
                </a:lnTo>
                <a:lnTo>
                  <a:pt x="1484246" y="1482944"/>
                </a:lnTo>
                <a:close/>
              </a:path>
            </a:pathLst>
          </a:custGeom>
          <a:solidFill>
            <a:srgbClr val="ebfd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0" y="9755640"/>
            <a:ext cx="531720" cy="531720"/>
          </a:xfrm>
          <a:custGeom>
            <a:avLst/>
            <a:gdLst/>
            <a:ahLst/>
            <a:rect l="l" t="t" r="r" b="b"/>
            <a:pathLst>
              <a:path w="532130" h="532129">
                <a:moveTo>
                  <a:pt x="532002" y="531533"/>
                </a:moveTo>
                <a:lnTo>
                  <a:pt x="0" y="531533"/>
                </a:lnTo>
                <a:lnTo>
                  <a:pt x="0" y="0"/>
                </a:lnTo>
                <a:lnTo>
                  <a:pt x="532002" y="531533"/>
                </a:lnTo>
                <a:close/>
              </a:path>
            </a:pathLst>
          </a:custGeom>
          <a:solidFill>
            <a:srgbClr val="ebfdff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PlaceHolder 8"/>
          <p:cNvSpPr>
            <a:spLocks noGrp="1"/>
          </p:cNvSpPr>
          <p:nvPr>
            <p:ph type="title"/>
          </p:nvPr>
        </p:nvSpPr>
        <p:spPr>
          <a:xfrm>
            <a:off x="244440" y="1793160"/>
            <a:ext cx="17798760" cy="1717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ru-RU" sz="3200" spc="-1" strike="noStrike">
                <a:latin typeface="Calibri"/>
              </a:rPr>
              <a:t>Для правки текста заглавия щёлкните мышью</a:t>
            </a:r>
            <a:endParaRPr b="0" lang="ru-RU" sz="3200" spc="-1" strike="noStrike">
              <a:latin typeface="Calibri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ftr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dt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10" name="PlaceHolder 11"/>
          <p:cNvSpPr>
            <a:spLocks noGrp="1"/>
          </p:cNvSpPr>
          <p:nvPr>
            <p:ph type="sldNum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>
              <a:lnSpc>
                <a:spcPct val="100000"/>
              </a:lnSpc>
            </a:pPr>
            <a:fld id="{C8B8C94B-C66F-49CD-B0A7-28F881EEEEB3}" type="slidenum">
              <a:rPr b="0" lang="ru-RU" sz="1400" spc="-1" strike="noStrike">
                <a:solidFill>
                  <a:srgbClr val="b2b2b2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11" name="PlaceHolder 1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Calibri"/>
              </a:rPr>
              <a:t>Для правки структуры щёлкните мышью</a:t>
            </a:r>
            <a:endParaRPr b="0" lang="ru-RU" sz="18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Calibri"/>
              </a:rPr>
              <a:t>Второй уровень структуры</a:t>
            </a:r>
            <a:endParaRPr b="0" lang="ru-RU" sz="18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Calibri"/>
              </a:rPr>
              <a:t>Третий уровень структуры</a:t>
            </a:r>
            <a:endParaRPr b="0" lang="ru-RU" sz="18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Calibri"/>
              </a:rPr>
              <a:t>Четвёртый уровень структуры</a:t>
            </a:r>
            <a:endParaRPr b="0" lang="ru-RU" sz="18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Calibri"/>
              </a:rPr>
              <a:t>Пятый уровень структуры</a:t>
            </a:r>
            <a:endParaRPr b="0" lang="ru-RU" sz="20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Calibri"/>
              </a:rPr>
              <a:t>Шестой уровень структуры</a:t>
            </a:r>
            <a:endParaRPr b="0" lang="ru-RU" sz="20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Calibri"/>
              </a:rPr>
              <a:t>Седьмой уровень структуры</a:t>
            </a:r>
            <a:endParaRPr b="0" lang="ru-RU" sz="200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4445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PlaceHolder 2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ru-RU" sz="5500" spc="-1" strike="noStrike">
                <a:latin typeface="Calibri"/>
              </a:rPr>
              <a:t>Для правки текста заглавия щёлкните мышью</a:t>
            </a:r>
            <a:endParaRPr b="0" lang="ru-RU" sz="5500" spc="-1" strike="noStrike"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909000" y="4069800"/>
            <a:ext cx="16469280" cy="4597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latin typeface="Calibri"/>
              </a:rPr>
              <a:t>Для правки структуры щёлкните мышью</a:t>
            </a:r>
            <a:endParaRPr b="0" lang="ru-RU" sz="2800" spc="-1" strike="noStrike">
              <a:latin typeface="Calibri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Calibri"/>
              </a:rPr>
              <a:t>Второй уровень структуры</a:t>
            </a:r>
            <a:endParaRPr b="0" lang="ru-RU" sz="2800" spc="-1" strike="noStrike">
              <a:latin typeface="Calibri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latin typeface="Calibri"/>
              </a:rPr>
              <a:t>Третий уровень структуры</a:t>
            </a:r>
            <a:endParaRPr b="0" lang="ru-RU" sz="2800" spc="-1" strike="noStrike">
              <a:latin typeface="Calibri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Calibri"/>
              </a:rPr>
              <a:t>Четвёртый уровень структуры</a:t>
            </a:r>
            <a:endParaRPr b="0" lang="ru-RU" sz="2800" spc="-1" strike="noStrike">
              <a:latin typeface="Calibri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latin typeface="Calibri"/>
              </a:rPr>
              <a:t>Пятый уровень структуры</a:t>
            </a:r>
            <a:endParaRPr b="0" lang="ru-RU" sz="2800" spc="-1" strike="noStrike">
              <a:latin typeface="Calibri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latin typeface="Calibri"/>
              </a:rPr>
              <a:t>Шестой уровень структуры</a:t>
            </a:r>
            <a:endParaRPr b="0" lang="ru-RU" sz="2800" spc="-1" strike="noStrike">
              <a:latin typeface="Calibri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latin typeface="Calibri"/>
              </a:rPr>
              <a:t>Седьмой уровень структуры</a:t>
            </a:r>
            <a:endParaRPr b="0" lang="ru-RU" sz="2800" spc="-1" strike="noStrike">
              <a:latin typeface="Calibri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dt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sldNum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>
              <a:lnSpc>
                <a:spcPct val="100000"/>
              </a:lnSpc>
            </a:pPr>
            <a:fld id="{A5511E06-3985-41DF-948B-192275834D0B}" type="slidenum">
              <a:rPr b="0" lang="ru-RU" sz="1400" spc="-1" strike="noStrike">
                <a:solidFill>
                  <a:srgbClr val="b2b2b2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6176520" y="0"/>
            <a:ext cx="12111480" cy="10286640"/>
          </a:xfrm>
          <a:custGeom>
            <a:avLst/>
            <a:gdLst/>
            <a:ahLst/>
            <a:rect l="l" t="t" r="r" b="b"/>
            <a:pathLst>
              <a:path w="12111990" h="10287000">
                <a:moveTo>
                  <a:pt x="0" y="10286999"/>
                </a:moveTo>
                <a:lnTo>
                  <a:pt x="12111586" y="10286999"/>
                </a:lnTo>
                <a:lnTo>
                  <a:pt x="12111586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ebfd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2"/>
          <p:cNvSpPr/>
          <p:nvPr/>
        </p:nvSpPr>
        <p:spPr>
          <a:xfrm>
            <a:off x="0" y="0"/>
            <a:ext cx="6176160" cy="10286640"/>
          </a:xfrm>
          <a:custGeom>
            <a:avLst/>
            <a:gdLst/>
            <a:ahLst/>
            <a:rect l="l" t="t" r="r" b="b"/>
            <a:pathLst>
              <a:path w="6176645" h="10287000">
                <a:moveTo>
                  <a:pt x="0" y="10286999"/>
                </a:moveTo>
                <a:lnTo>
                  <a:pt x="0" y="0"/>
                </a:lnTo>
                <a:lnTo>
                  <a:pt x="6176412" y="0"/>
                </a:lnTo>
                <a:lnTo>
                  <a:pt x="6176412" y="10286999"/>
                </a:lnTo>
                <a:lnTo>
                  <a:pt x="0" y="10286999"/>
                </a:lnTo>
                <a:close/>
              </a:path>
            </a:pathLst>
          </a:custGeom>
          <a:solidFill>
            <a:srgbClr val="74e6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3"/>
          <p:cNvSpPr/>
          <p:nvPr/>
        </p:nvSpPr>
        <p:spPr>
          <a:xfrm>
            <a:off x="0" y="653400"/>
            <a:ext cx="2191320" cy="75718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4"/>
          <p:cNvSpPr/>
          <p:nvPr/>
        </p:nvSpPr>
        <p:spPr>
          <a:xfrm>
            <a:off x="4320" y="5136120"/>
            <a:ext cx="3200040" cy="3200040"/>
          </a:xfrm>
          <a:custGeom>
            <a:avLst/>
            <a:gdLst/>
            <a:ahLst/>
            <a:rect l="l" t="t" r="r" b="b"/>
            <a:pathLst>
              <a:path w="3200400" h="3200400">
                <a:moveTo>
                  <a:pt x="0" y="0"/>
                </a:moveTo>
                <a:lnTo>
                  <a:pt x="3200358" y="3200399"/>
                </a:lnTo>
                <a:lnTo>
                  <a:pt x="0" y="3200399"/>
                </a:lnTo>
                <a:lnTo>
                  <a:pt x="0" y="0"/>
                </a:lnTo>
                <a:close/>
              </a:path>
            </a:pathLst>
          </a:custGeom>
          <a:solidFill>
            <a:srgbClr val="74e6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5"/>
          <p:cNvSpPr/>
          <p:nvPr/>
        </p:nvSpPr>
        <p:spPr>
          <a:xfrm>
            <a:off x="2986920" y="2008440"/>
            <a:ext cx="2561760" cy="77245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6"/>
          <p:cNvSpPr/>
          <p:nvPr/>
        </p:nvSpPr>
        <p:spPr>
          <a:xfrm>
            <a:off x="3003480" y="2008440"/>
            <a:ext cx="2590560" cy="2590560"/>
          </a:xfrm>
          <a:custGeom>
            <a:avLst/>
            <a:gdLst/>
            <a:ahLst/>
            <a:rect l="l" t="t" r="r" b="b"/>
            <a:pathLst>
              <a:path w="2590800" h="2590800">
                <a:moveTo>
                  <a:pt x="2590766" y="2590800"/>
                </a:moveTo>
                <a:lnTo>
                  <a:pt x="0" y="0"/>
                </a:lnTo>
                <a:lnTo>
                  <a:pt x="2590766" y="0"/>
                </a:lnTo>
                <a:lnTo>
                  <a:pt x="2590766" y="2590800"/>
                </a:lnTo>
                <a:close/>
              </a:path>
            </a:pathLst>
          </a:custGeom>
          <a:solidFill>
            <a:srgbClr val="74e6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7"/>
          <p:cNvSpPr/>
          <p:nvPr/>
        </p:nvSpPr>
        <p:spPr>
          <a:xfrm>
            <a:off x="2189520" y="5052240"/>
            <a:ext cx="2276280" cy="2276280"/>
          </a:xfrm>
          <a:custGeom>
            <a:avLst/>
            <a:gdLst/>
            <a:ahLst/>
            <a:rect l="l" t="t" r="r" b="b"/>
            <a:pathLst>
              <a:path w="2276475" h="2276475">
                <a:moveTo>
                  <a:pt x="2276474" y="2269621"/>
                </a:moveTo>
                <a:lnTo>
                  <a:pt x="2276474" y="2276353"/>
                </a:lnTo>
                <a:lnTo>
                  <a:pt x="1523937" y="2276353"/>
                </a:lnTo>
                <a:lnTo>
                  <a:pt x="0" y="755095"/>
                </a:lnTo>
                <a:lnTo>
                  <a:pt x="0" y="2813"/>
                </a:lnTo>
                <a:lnTo>
                  <a:pt x="2818" y="0"/>
                </a:lnTo>
                <a:lnTo>
                  <a:pt x="2276474" y="2269621"/>
                </a:lnTo>
                <a:close/>
              </a:path>
            </a:pathLst>
          </a:custGeom>
          <a:solidFill>
            <a:srgbClr val="ebfdff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8"/>
          <p:cNvSpPr/>
          <p:nvPr/>
        </p:nvSpPr>
        <p:spPr>
          <a:xfrm>
            <a:off x="2189520" y="5807160"/>
            <a:ext cx="1523520" cy="1521000"/>
          </a:xfrm>
          <a:custGeom>
            <a:avLst/>
            <a:gdLst/>
            <a:ahLst/>
            <a:rect l="l" t="t" r="r" b="b"/>
            <a:pathLst>
              <a:path w="1524000" h="1521459">
                <a:moveTo>
                  <a:pt x="1523937" y="1521257"/>
                </a:moveTo>
                <a:lnTo>
                  <a:pt x="764673" y="1521257"/>
                </a:lnTo>
                <a:lnTo>
                  <a:pt x="0" y="757931"/>
                </a:lnTo>
                <a:lnTo>
                  <a:pt x="0" y="0"/>
                </a:lnTo>
                <a:lnTo>
                  <a:pt x="1523937" y="1521257"/>
                </a:lnTo>
                <a:close/>
              </a:path>
            </a:pathLst>
          </a:custGeom>
          <a:solidFill>
            <a:srgbClr val="ebfd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9"/>
          <p:cNvSpPr/>
          <p:nvPr/>
        </p:nvSpPr>
        <p:spPr>
          <a:xfrm>
            <a:off x="2189520" y="6565320"/>
            <a:ext cx="764640" cy="763560"/>
          </a:xfrm>
          <a:custGeom>
            <a:avLst/>
            <a:gdLst/>
            <a:ahLst/>
            <a:rect l="l" t="t" r="r" b="b"/>
            <a:pathLst>
              <a:path w="765175" h="763904">
                <a:moveTo>
                  <a:pt x="764673" y="763325"/>
                </a:moveTo>
                <a:lnTo>
                  <a:pt x="5431" y="763325"/>
                </a:lnTo>
                <a:lnTo>
                  <a:pt x="0" y="757903"/>
                </a:lnTo>
                <a:lnTo>
                  <a:pt x="0" y="0"/>
                </a:lnTo>
                <a:lnTo>
                  <a:pt x="764673" y="763325"/>
                </a:lnTo>
                <a:close/>
              </a:path>
            </a:pathLst>
          </a:custGeom>
          <a:solidFill>
            <a:srgbClr val="ebfdff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10"/>
          <p:cNvSpPr/>
          <p:nvPr/>
        </p:nvSpPr>
        <p:spPr>
          <a:xfrm>
            <a:off x="4141440" y="0"/>
            <a:ext cx="1407960" cy="1028520"/>
          </a:xfrm>
          <a:custGeom>
            <a:avLst/>
            <a:gdLst/>
            <a:ahLst/>
            <a:rect l="l" t="t" r="r" b="b"/>
            <a:pathLst>
              <a:path w="1408429" h="1028700">
                <a:moveTo>
                  <a:pt x="1407982" y="1028583"/>
                </a:moveTo>
                <a:lnTo>
                  <a:pt x="939759" y="1028583"/>
                </a:lnTo>
                <a:lnTo>
                  <a:pt x="0" y="86535"/>
                </a:lnTo>
                <a:lnTo>
                  <a:pt x="0" y="0"/>
                </a:lnTo>
                <a:lnTo>
                  <a:pt x="381881" y="0"/>
                </a:lnTo>
                <a:lnTo>
                  <a:pt x="1407982" y="1028583"/>
                </a:lnTo>
                <a:close/>
              </a:path>
            </a:pathLst>
          </a:custGeom>
          <a:solidFill>
            <a:srgbClr val="ebfdff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1"/>
          <p:cNvSpPr/>
          <p:nvPr/>
        </p:nvSpPr>
        <p:spPr>
          <a:xfrm>
            <a:off x="4139640" y="84960"/>
            <a:ext cx="941400" cy="943920"/>
          </a:xfrm>
          <a:custGeom>
            <a:avLst/>
            <a:gdLst/>
            <a:ahLst/>
            <a:rect l="l" t="t" r="r" b="b"/>
            <a:pathLst>
              <a:path w="941704" h="944244">
                <a:moveTo>
                  <a:pt x="941476" y="943769"/>
                </a:moveTo>
                <a:lnTo>
                  <a:pt x="473263" y="943769"/>
                </a:lnTo>
                <a:lnTo>
                  <a:pt x="0" y="469354"/>
                </a:lnTo>
                <a:lnTo>
                  <a:pt x="0" y="0"/>
                </a:lnTo>
                <a:lnTo>
                  <a:pt x="941476" y="943769"/>
                </a:lnTo>
                <a:close/>
              </a:path>
            </a:pathLst>
          </a:custGeom>
          <a:solidFill>
            <a:srgbClr val="ebfd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12"/>
          <p:cNvSpPr/>
          <p:nvPr/>
        </p:nvSpPr>
        <p:spPr>
          <a:xfrm>
            <a:off x="4139640" y="554040"/>
            <a:ext cx="473400" cy="474480"/>
          </a:xfrm>
          <a:custGeom>
            <a:avLst/>
            <a:gdLst/>
            <a:ahLst/>
            <a:rect l="l" t="t" r="r" b="b"/>
            <a:pathLst>
              <a:path w="473710" h="474980">
                <a:moveTo>
                  <a:pt x="473263" y="474414"/>
                </a:moveTo>
                <a:lnTo>
                  <a:pt x="5064" y="474414"/>
                </a:lnTo>
                <a:lnTo>
                  <a:pt x="0" y="469337"/>
                </a:lnTo>
                <a:lnTo>
                  <a:pt x="0" y="0"/>
                </a:lnTo>
                <a:lnTo>
                  <a:pt x="473263" y="474414"/>
                </a:lnTo>
                <a:close/>
              </a:path>
            </a:pathLst>
          </a:custGeom>
          <a:solidFill>
            <a:srgbClr val="ebfdff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13"/>
          <p:cNvSpPr/>
          <p:nvPr/>
        </p:nvSpPr>
        <p:spPr>
          <a:xfrm>
            <a:off x="580320" y="8828640"/>
            <a:ext cx="856800" cy="856800"/>
          </a:xfrm>
          <a:custGeom>
            <a:avLst/>
            <a:gdLst/>
            <a:ahLst/>
            <a:rect l="l" t="t" r="r" b="b"/>
            <a:pathLst>
              <a:path w="857250" h="857250">
                <a:moveTo>
                  <a:pt x="857250" y="857223"/>
                </a:moveTo>
                <a:lnTo>
                  <a:pt x="572519" y="857223"/>
                </a:lnTo>
                <a:lnTo>
                  <a:pt x="0" y="283306"/>
                </a:lnTo>
                <a:lnTo>
                  <a:pt x="0" y="2105"/>
                </a:lnTo>
                <a:lnTo>
                  <a:pt x="2099" y="0"/>
                </a:lnTo>
                <a:lnTo>
                  <a:pt x="857250" y="857223"/>
                </a:lnTo>
                <a:close/>
              </a:path>
            </a:pathLst>
          </a:custGeom>
          <a:solidFill>
            <a:srgbClr val="ebfdff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14"/>
          <p:cNvSpPr/>
          <p:nvPr/>
        </p:nvSpPr>
        <p:spPr>
          <a:xfrm>
            <a:off x="580320" y="9111960"/>
            <a:ext cx="572400" cy="573840"/>
          </a:xfrm>
          <a:custGeom>
            <a:avLst/>
            <a:gdLst/>
            <a:ahLst/>
            <a:rect l="l" t="t" r="r" b="b"/>
            <a:pathLst>
              <a:path w="572769" h="574040">
                <a:moveTo>
                  <a:pt x="572519" y="573916"/>
                </a:moveTo>
                <a:lnTo>
                  <a:pt x="287795" y="573916"/>
                </a:lnTo>
                <a:lnTo>
                  <a:pt x="0" y="285419"/>
                </a:lnTo>
                <a:lnTo>
                  <a:pt x="0" y="0"/>
                </a:lnTo>
                <a:lnTo>
                  <a:pt x="572519" y="573916"/>
                </a:lnTo>
                <a:close/>
              </a:path>
            </a:pathLst>
          </a:custGeom>
          <a:solidFill>
            <a:srgbClr val="ebfd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15"/>
          <p:cNvSpPr/>
          <p:nvPr/>
        </p:nvSpPr>
        <p:spPr>
          <a:xfrm>
            <a:off x="580320" y="9397080"/>
            <a:ext cx="288000" cy="288720"/>
          </a:xfrm>
          <a:custGeom>
            <a:avLst/>
            <a:gdLst/>
            <a:ahLst/>
            <a:rect l="l" t="t" r="r" b="b"/>
            <a:pathLst>
              <a:path w="288290" h="288925">
                <a:moveTo>
                  <a:pt x="287795" y="288496"/>
                </a:moveTo>
                <a:lnTo>
                  <a:pt x="3079" y="288496"/>
                </a:lnTo>
                <a:lnTo>
                  <a:pt x="0" y="285409"/>
                </a:lnTo>
                <a:lnTo>
                  <a:pt x="0" y="0"/>
                </a:lnTo>
                <a:lnTo>
                  <a:pt x="287795" y="288496"/>
                </a:lnTo>
                <a:close/>
              </a:path>
            </a:pathLst>
          </a:custGeom>
          <a:solidFill>
            <a:srgbClr val="ebfdff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PlaceHolder 16"/>
          <p:cNvSpPr>
            <a:spLocks noGrp="1"/>
          </p:cNvSpPr>
          <p:nvPr>
            <p:ph type="title"/>
          </p:nvPr>
        </p:nvSpPr>
        <p:spPr>
          <a:xfrm>
            <a:off x="6025680" y="1186560"/>
            <a:ext cx="6236280" cy="863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ru-RU" sz="5500" spc="-1" strike="noStrike">
                <a:latin typeface="Calibri"/>
              </a:rPr>
              <a:t>Для правки </a:t>
            </a:r>
            <a:r>
              <a:rPr b="0" lang="ru-RU" sz="5500" spc="-1" strike="noStrike">
                <a:latin typeface="Calibri"/>
              </a:rPr>
              <a:t>текста </a:t>
            </a:r>
            <a:r>
              <a:rPr b="0" lang="ru-RU" sz="5500" spc="-1" strike="noStrike">
                <a:latin typeface="Calibri"/>
              </a:rPr>
              <a:t>заглавия </a:t>
            </a:r>
            <a:r>
              <a:rPr b="0" lang="ru-RU" sz="5500" spc="-1" strike="noStrike">
                <a:latin typeface="Calibri"/>
              </a:rPr>
              <a:t>щёлкните </a:t>
            </a:r>
            <a:r>
              <a:rPr b="0" lang="ru-RU" sz="5500" spc="-1" strike="noStrike">
                <a:latin typeface="Calibri"/>
              </a:rPr>
              <a:t>мышью</a:t>
            </a:r>
            <a:endParaRPr b="0" lang="ru-RU" sz="5500" spc="-1" strike="noStrike">
              <a:latin typeface="Calibri"/>
            </a:endParaRPr>
          </a:p>
        </p:txBody>
      </p:sp>
      <p:sp>
        <p:nvSpPr>
          <p:cNvPr id="106" name="PlaceHolder 17"/>
          <p:cNvSpPr>
            <a:spLocks noGrp="1"/>
          </p:cNvSpPr>
          <p:nvPr>
            <p:ph type="ftr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107" name="PlaceHolder 18"/>
          <p:cNvSpPr>
            <a:spLocks noGrp="1"/>
          </p:cNvSpPr>
          <p:nvPr>
            <p:ph type="dt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108" name="PlaceHolder 19"/>
          <p:cNvSpPr>
            <a:spLocks noGrp="1"/>
          </p:cNvSpPr>
          <p:nvPr>
            <p:ph type="sldNum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>
              <a:lnSpc>
                <a:spcPct val="100000"/>
              </a:lnSpc>
            </a:pPr>
            <a:fld id="{F13040A3-383A-4C4F-9C1B-2C1C7903A4D1}" type="slidenum">
              <a:rPr b="0" lang="ru-RU" sz="1400" spc="-1" strike="noStrike">
                <a:solidFill>
                  <a:srgbClr val="b2b2b2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109" name="PlaceHolder 20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Calibri"/>
              </a:rPr>
              <a:t>Для правки структуры щёлкните мышью</a:t>
            </a:r>
            <a:endParaRPr b="0" lang="ru-RU" sz="18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Calibri"/>
              </a:rPr>
              <a:t>Второй уровень структуры</a:t>
            </a:r>
            <a:endParaRPr b="0" lang="ru-RU" sz="18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Calibri"/>
              </a:rPr>
              <a:t>Третий уровень структуры</a:t>
            </a:r>
            <a:endParaRPr b="0" lang="ru-RU" sz="18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Calibri"/>
              </a:rPr>
              <a:t>Четвёртый уровень структуры</a:t>
            </a:r>
            <a:endParaRPr b="0" lang="ru-RU" sz="18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Calibri"/>
              </a:rPr>
              <a:t>Пятый уровень структуры</a:t>
            </a:r>
            <a:endParaRPr b="0" lang="ru-RU" sz="20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Calibri"/>
              </a:rPr>
              <a:t>Шестой уровень структуры</a:t>
            </a:r>
            <a:endParaRPr b="0" lang="ru-RU" sz="20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Calibri"/>
              </a:rPr>
              <a:t>Седьмой уровень структуры</a:t>
            </a:r>
            <a:endParaRPr b="0" lang="ru-RU" sz="200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0" y="0"/>
            <a:ext cx="18287640" cy="102866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"/>
          <p:cNvSpPr/>
          <p:nvPr/>
        </p:nvSpPr>
        <p:spPr>
          <a:xfrm>
            <a:off x="13643280" y="5636160"/>
            <a:ext cx="4644720" cy="4650840"/>
          </a:xfrm>
          <a:custGeom>
            <a:avLst/>
            <a:gdLst/>
            <a:ahLst/>
            <a:rect l="l" t="t" r="r" b="b"/>
            <a:pathLst>
              <a:path w="4645025" h="4651375">
                <a:moveTo>
                  <a:pt x="4644673" y="0"/>
                </a:moveTo>
                <a:lnTo>
                  <a:pt x="4644673" y="1695723"/>
                </a:lnTo>
                <a:lnTo>
                  <a:pt x="1693428" y="4650840"/>
                </a:lnTo>
                <a:lnTo>
                  <a:pt x="0" y="4650840"/>
                </a:lnTo>
                <a:lnTo>
                  <a:pt x="4644673" y="0"/>
                </a:lnTo>
                <a:close/>
              </a:path>
            </a:pathLst>
          </a:custGeom>
          <a:solidFill>
            <a:srgbClr val="74e6d9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3"/>
          <p:cNvSpPr/>
          <p:nvPr/>
        </p:nvSpPr>
        <p:spPr>
          <a:xfrm>
            <a:off x="15336720" y="7331760"/>
            <a:ext cx="2951280" cy="2954880"/>
          </a:xfrm>
          <a:custGeom>
            <a:avLst/>
            <a:gdLst/>
            <a:ahLst/>
            <a:rect l="l" t="t" r="r" b="b"/>
            <a:pathLst>
              <a:path w="2951480" h="2955290">
                <a:moveTo>
                  <a:pt x="2951244" y="0"/>
                </a:moveTo>
                <a:lnTo>
                  <a:pt x="2951244" y="1695690"/>
                </a:lnTo>
                <a:lnTo>
                  <a:pt x="1693473" y="2955116"/>
                </a:lnTo>
                <a:lnTo>
                  <a:pt x="0" y="2955116"/>
                </a:lnTo>
                <a:lnTo>
                  <a:pt x="2951244" y="0"/>
                </a:lnTo>
                <a:close/>
              </a:path>
            </a:pathLst>
          </a:custGeom>
          <a:solidFill>
            <a:srgbClr val="74e6d9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4"/>
          <p:cNvSpPr/>
          <p:nvPr/>
        </p:nvSpPr>
        <p:spPr>
          <a:xfrm>
            <a:off x="17030160" y="9027720"/>
            <a:ext cx="1257480" cy="1259640"/>
          </a:xfrm>
          <a:custGeom>
            <a:avLst/>
            <a:gdLst/>
            <a:ahLst/>
            <a:rect l="l" t="t" r="r" b="b"/>
            <a:pathLst>
              <a:path w="1257934" h="1259840">
                <a:moveTo>
                  <a:pt x="1257771" y="0"/>
                </a:moveTo>
                <a:lnTo>
                  <a:pt x="1257771" y="1259425"/>
                </a:lnTo>
                <a:lnTo>
                  <a:pt x="0" y="1259425"/>
                </a:lnTo>
                <a:lnTo>
                  <a:pt x="1257771" y="0"/>
                </a:lnTo>
                <a:close/>
              </a:path>
            </a:pathLst>
          </a:custGeom>
          <a:solidFill>
            <a:srgbClr val="74e6d9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5"/>
          <p:cNvSpPr/>
          <p:nvPr/>
        </p:nvSpPr>
        <p:spPr>
          <a:xfrm>
            <a:off x="15201720" y="3509640"/>
            <a:ext cx="2057040" cy="2057040"/>
          </a:xfrm>
          <a:custGeom>
            <a:avLst/>
            <a:gdLst/>
            <a:ahLst/>
            <a:rect l="l" t="t" r="r" b="b"/>
            <a:pathLst>
              <a:path w="2057400" h="2057400">
                <a:moveTo>
                  <a:pt x="2057384" y="0"/>
                </a:moveTo>
                <a:lnTo>
                  <a:pt x="2057384" y="683352"/>
                </a:lnTo>
                <a:lnTo>
                  <a:pt x="679951" y="2057399"/>
                </a:lnTo>
                <a:lnTo>
                  <a:pt x="5052" y="2057399"/>
                </a:lnTo>
                <a:lnTo>
                  <a:pt x="0" y="2052359"/>
                </a:lnTo>
                <a:lnTo>
                  <a:pt x="2057384" y="0"/>
                </a:lnTo>
                <a:close/>
              </a:path>
            </a:pathLst>
          </a:custGeom>
          <a:solidFill>
            <a:srgbClr val="74e6d9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6"/>
          <p:cNvSpPr/>
          <p:nvPr/>
        </p:nvSpPr>
        <p:spPr>
          <a:xfrm>
            <a:off x="15881760" y="4192920"/>
            <a:ext cx="1377720" cy="1373760"/>
          </a:xfrm>
          <a:custGeom>
            <a:avLst/>
            <a:gdLst/>
            <a:ahLst/>
            <a:rect l="l" t="t" r="r" b="b"/>
            <a:pathLst>
              <a:path w="1377950" h="1374139">
                <a:moveTo>
                  <a:pt x="1377432" y="0"/>
                </a:moveTo>
                <a:lnTo>
                  <a:pt x="1377432" y="683337"/>
                </a:lnTo>
                <a:lnTo>
                  <a:pt x="685023" y="1374047"/>
                </a:lnTo>
                <a:lnTo>
                  <a:pt x="0" y="1374047"/>
                </a:lnTo>
                <a:lnTo>
                  <a:pt x="1377432" y="0"/>
                </a:lnTo>
                <a:close/>
              </a:path>
            </a:pathLst>
          </a:custGeom>
          <a:solidFill>
            <a:srgbClr val="74e6d9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7"/>
          <p:cNvSpPr/>
          <p:nvPr/>
        </p:nvSpPr>
        <p:spPr>
          <a:xfrm>
            <a:off x="16566840" y="4876200"/>
            <a:ext cx="692280" cy="690480"/>
          </a:xfrm>
          <a:custGeom>
            <a:avLst/>
            <a:gdLst/>
            <a:ahLst/>
            <a:rect l="l" t="t" r="r" b="b"/>
            <a:pathLst>
              <a:path w="692784" h="690879">
                <a:moveTo>
                  <a:pt x="692408" y="0"/>
                </a:moveTo>
                <a:lnTo>
                  <a:pt x="692408" y="683317"/>
                </a:lnTo>
                <a:lnTo>
                  <a:pt x="684998" y="690709"/>
                </a:lnTo>
                <a:lnTo>
                  <a:pt x="0" y="690709"/>
                </a:lnTo>
                <a:lnTo>
                  <a:pt x="692408" y="0"/>
                </a:lnTo>
                <a:close/>
              </a:path>
            </a:pathLst>
          </a:custGeom>
          <a:solidFill>
            <a:srgbClr val="74e6d9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8"/>
          <p:cNvSpPr/>
          <p:nvPr/>
        </p:nvSpPr>
        <p:spPr>
          <a:xfrm>
            <a:off x="1015920" y="4461480"/>
            <a:ext cx="11616840" cy="202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95480" bIns="0">
            <a:spAutoFit/>
          </a:bodyPr>
          <a:p>
            <a:pPr marL="12600">
              <a:lnSpc>
                <a:spcPts val="7200"/>
              </a:lnSpc>
              <a:spcBef>
                <a:spcPts val="1539"/>
              </a:spcBef>
            </a:pPr>
            <a:r>
              <a:rPr b="1" lang="ru-RU" sz="7200" spc="1004" strike="noStrike">
                <a:solidFill>
                  <a:srgbClr val="ebfdff"/>
                </a:solidFill>
                <a:latin typeface="Calibri"/>
              </a:rPr>
              <a:t>Распознавание</a:t>
            </a:r>
            <a:r>
              <a:rPr b="1" lang="ru-RU" sz="7200" spc="344" strike="noStrike">
                <a:solidFill>
                  <a:srgbClr val="ebfdff"/>
                </a:solidFill>
                <a:latin typeface="Calibri"/>
              </a:rPr>
              <a:t> </a:t>
            </a:r>
            <a:r>
              <a:rPr b="1" lang="ru-RU" sz="7200" spc="1089" strike="noStrike">
                <a:solidFill>
                  <a:srgbClr val="ebfdff"/>
                </a:solidFill>
                <a:latin typeface="Calibri"/>
              </a:rPr>
              <a:t>Азбуки  </a:t>
            </a:r>
            <a:r>
              <a:rPr b="1" lang="ru-RU" sz="7200" spc="1044" strike="noStrike">
                <a:solidFill>
                  <a:srgbClr val="ebfdff"/>
                </a:solidFill>
                <a:latin typeface="Calibri"/>
              </a:rPr>
              <a:t>Брайля</a:t>
            </a:r>
            <a:endParaRPr b="0" lang="ru-RU" sz="7200" spc="-1" strike="noStrike">
              <a:latin typeface="Arial"/>
            </a:endParaRPr>
          </a:p>
        </p:txBody>
      </p:sp>
      <p:sp>
        <p:nvSpPr>
          <p:cNvPr id="154" name="CustomShape 9"/>
          <p:cNvSpPr/>
          <p:nvPr/>
        </p:nvSpPr>
        <p:spPr>
          <a:xfrm>
            <a:off x="1028880" y="3073320"/>
            <a:ext cx="11486880" cy="833400"/>
          </a:xfrm>
          <a:prstGeom prst="rect">
            <a:avLst/>
          </a:prstGeom>
          <a:solidFill>
            <a:srgbClr val="74e6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4400" bIns="0">
            <a:spAutoFit/>
          </a:bodyPr>
          <a:p>
            <a:pPr marL="332640">
              <a:lnSpc>
                <a:spcPct val="100000"/>
              </a:lnSpc>
              <a:spcBef>
                <a:spcPts val="2239"/>
              </a:spcBef>
              <a:tabLst>
                <a:tab algn="l" pos="2200320"/>
              </a:tabLst>
            </a:pPr>
            <a:r>
              <a:rPr b="0" lang="ru-RU" sz="2650" spc="758" strike="noStrike">
                <a:solidFill>
                  <a:srgbClr val="04445d"/>
                </a:solidFill>
                <a:latin typeface="Arial"/>
              </a:rPr>
              <a:t>Lab104</a:t>
            </a:r>
            <a:r>
              <a:rPr b="0" lang="ru-RU" sz="2650" spc="758" strike="noStrike">
                <a:solidFill>
                  <a:srgbClr val="04445d"/>
                </a:solidFill>
                <a:latin typeface="Arial"/>
              </a:rPr>
              <a:t>	</a:t>
            </a:r>
            <a:r>
              <a:rPr b="0" lang="ru-RU" sz="3600" spc="-265" strike="noStrike">
                <a:solidFill>
                  <a:srgbClr val="04445d"/>
                </a:solidFill>
                <a:latin typeface="Arial Black"/>
              </a:rPr>
              <a:t>УРТК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55" name="CustomShape 10"/>
          <p:cNvSpPr/>
          <p:nvPr/>
        </p:nvSpPr>
        <p:spPr>
          <a:xfrm>
            <a:off x="11566080" y="1742400"/>
            <a:ext cx="952200" cy="952200"/>
          </a:xfrm>
          <a:custGeom>
            <a:avLst/>
            <a:gdLst/>
            <a:ahLst/>
            <a:rect l="l" t="t" r="r" b="b"/>
            <a:pathLst>
              <a:path w="952500" h="952500">
                <a:moveTo>
                  <a:pt x="952500" y="0"/>
                </a:moveTo>
                <a:lnTo>
                  <a:pt x="952500" y="316354"/>
                </a:lnTo>
                <a:lnTo>
                  <a:pt x="314794" y="952462"/>
                </a:lnTo>
                <a:lnTo>
                  <a:pt x="2339" y="952462"/>
                </a:lnTo>
                <a:lnTo>
                  <a:pt x="0" y="950128"/>
                </a:lnTo>
                <a:lnTo>
                  <a:pt x="952500" y="0"/>
                </a:lnTo>
                <a:close/>
              </a:path>
            </a:pathLst>
          </a:custGeom>
          <a:solidFill>
            <a:srgbClr val="74e6d9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11"/>
          <p:cNvSpPr/>
          <p:nvPr/>
        </p:nvSpPr>
        <p:spPr>
          <a:xfrm>
            <a:off x="11881080" y="2058840"/>
            <a:ext cx="637920" cy="635760"/>
          </a:xfrm>
          <a:custGeom>
            <a:avLst/>
            <a:gdLst/>
            <a:ahLst/>
            <a:rect l="l" t="t" r="r" b="b"/>
            <a:pathLst>
              <a:path w="638175" h="636269">
                <a:moveTo>
                  <a:pt x="637705" y="0"/>
                </a:moveTo>
                <a:lnTo>
                  <a:pt x="637705" y="316347"/>
                </a:lnTo>
                <a:lnTo>
                  <a:pt x="317143" y="636107"/>
                </a:lnTo>
                <a:lnTo>
                  <a:pt x="0" y="636107"/>
                </a:lnTo>
                <a:lnTo>
                  <a:pt x="637705" y="0"/>
                </a:lnTo>
                <a:close/>
              </a:path>
            </a:pathLst>
          </a:custGeom>
          <a:solidFill>
            <a:srgbClr val="74e6d9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12"/>
          <p:cNvSpPr/>
          <p:nvPr/>
        </p:nvSpPr>
        <p:spPr>
          <a:xfrm>
            <a:off x="12198240" y="2375280"/>
            <a:ext cx="320400" cy="319680"/>
          </a:xfrm>
          <a:custGeom>
            <a:avLst/>
            <a:gdLst/>
            <a:ahLst/>
            <a:rect l="l" t="t" r="r" b="b"/>
            <a:pathLst>
              <a:path w="320675" h="320039">
                <a:moveTo>
                  <a:pt x="320562" y="0"/>
                </a:moveTo>
                <a:lnTo>
                  <a:pt x="320562" y="316338"/>
                </a:lnTo>
                <a:lnTo>
                  <a:pt x="317131" y="319760"/>
                </a:lnTo>
                <a:lnTo>
                  <a:pt x="0" y="319760"/>
                </a:lnTo>
                <a:lnTo>
                  <a:pt x="320562" y="0"/>
                </a:lnTo>
                <a:close/>
              </a:path>
            </a:pathLst>
          </a:custGeom>
          <a:solidFill>
            <a:srgbClr val="74e6d9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-216000" y="0"/>
            <a:ext cx="4749120" cy="1028664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4335120" y="360"/>
            <a:ext cx="4749120" cy="10286640"/>
          </a:xfrm>
          <a:prstGeom prst="rect">
            <a:avLst/>
          </a:prstGeom>
          <a:ln>
            <a:noFill/>
          </a:ln>
        </p:spPr>
      </p:pic>
      <p:sp>
        <p:nvSpPr>
          <p:cNvPr id="227" name="TextShape 1"/>
          <p:cNvSpPr txBox="1"/>
          <p:nvPr/>
        </p:nvSpPr>
        <p:spPr>
          <a:xfrm>
            <a:off x="9648000" y="576000"/>
            <a:ext cx="7704000" cy="633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4400" spc="-1" strike="noStrike">
                <a:latin typeface="Arial"/>
              </a:rPr>
              <a:t>Так выглядит приложение. На данный момент это приложение </a:t>
            </a:r>
            <a:r>
              <a:rPr b="0" lang="ru-RU" sz="4400" spc="-1" strike="noStrike">
                <a:latin typeface="Arial"/>
              </a:rPr>
              <a:t>только разделяет изображение на символы без их </a:t>
            </a:r>
            <a:r>
              <a:rPr b="0" lang="ru-RU" sz="4400" spc="-1" strike="noStrike">
                <a:latin typeface="Arial"/>
              </a:rPr>
              <a:t>распознавания.</a:t>
            </a:r>
            <a:endParaRPr b="0" lang="ru-RU" sz="4400" spc="-1" strike="noStrike">
              <a:latin typeface="Arial"/>
            </a:endParaRPr>
          </a:p>
          <a:p>
            <a:r>
              <a:rPr b="0" lang="ru-RU" sz="4400" spc="-1" strike="noStrike">
                <a:latin typeface="Arial"/>
              </a:rPr>
              <a:t>Распознавание изображений и формирование теста </a:t>
            </a:r>
            <a:r>
              <a:rPr b="0" lang="ru-RU" sz="4400" spc="-1" strike="noStrike">
                <a:latin typeface="Arial"/>
              </a:rPr>
              <a:t>находится в разработке.</a:t>
            </a:r>
            <a:endParaRPr b="0" lang="ru-RU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4e6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2"/>
          <p:cNvSpPr/>
          <p:nvPr/>
        </p:nvSpPr>
        <p:spPr>
          <a:xfrm>
            <a:off x="0" y="0"/>
            <a:ext cx="5519520" cy="102866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3"/>
          <p:cNvSpPr/>
          <p:nvPr/>
        </p:nvSpPr>
        <p:spPr>
          <a:xfrm>
            <a:off x="1569600" y="0"/>
            <a:ext cx="3973320" cy="3973320"/>
          </a:xfrm>
          <a:custGeom>
            <a:avLst/>
            <a:gdLst/>
            <a:ahLst/>
            <a:rect l="l" t="t" r="r" b="b"/>
            <a:pathLst>
              <a:path w="3973829" h="3973829">
                <a:moveTo>
                  <a:pt x="3973757" y="3973803"/>
                </a:moveTo>
                <a:lnTo>
                  <a:pt x="0" y="0"/>
                </a:lnTo>
                <a:lnTo>
                  <a:pt x="3973757" y="0"/>
                </a:lnTo>
                <a:lnTo>
                  <a:pt x="3973757" y="3973803"/>
                </a:lnTo>
                <a:close/>
              </a:path>
            </a:pathLst>
          </a:custGeom>
          <a:solidFill>
            <a:srgbClr val="ebfd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4"/>
          <p:cNvSpPr/>
          <p:nvPr/>
        </p:nvSpPr>
        <p:spPr>
          <a:xfrm>
            <a:off x="0" y="6157800"/>
            <a:ext cx="4129200" cy="4129200"/>
          </a:xfrm>
          <a:custGeom>
            <a:avLst/>
            <a:gdLst/>
            <a:ahLst/>
            <a:rect l="l" t="t" r="r" b="b"/>
            <a:pathLst>
              <a:path w="4129404" h="4129404">
                <a:moveTo>
                  <a:pt x="0" y="0"/>
                </a:moveTo>
                <a:lnTo>
                  <a:pt x="4129262" y="4129315"/>
                </a:lnTo>
                <a:lnTo>
                  <a:pt x="0" y="4129315"/>
                </a:lnTo>
                <a:lnTo>
                  <a:pt x="0" y="0"/>
                </a:lnTo>
                <a:close/>
              </a:path>
            </a:pathLst>
          </a:custGeom>
          <a:solidFill>
            <a:srgbClr val="ebfd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5"/>
          <p:cNvSpPr/>
          <p:nvPr/>
        </p:nvSpPr>
        <p:spPr>
          <a:xfrm>
            <a:off x="2688480" y="0"/>
            <a:ext cx="2857320" cy="2538360"/>
          </a:xfrm>
          <a:custGeom>
            <a:avLst/>
            <a:gdLst/>
            <a:ahLst/>
            <a:rect l="l" t="t" r="r" b="b"/>
            <a:pathLst>
              <a:path w="2857500" h="2538730">
                <a:moveTo>
                  <a:pt x="2857500" y="2532590"/>
                </a:moveTo>
                <a:lnTo>
                  <a:pt x="2857500" y="2538620"/>
                </a:lnTo>
                <a:lnTo>
                  <a:pt x="1911271" y="2538620"/>
                </a:lnTo>
                <a:lnTo>
                  <a:pt x="0" y="629034"/>
                </a:lnTo>
                <a:lnTo>
                  <a:pt x="0" y="0"/>
                </a:lnTo>
                <a:lnTo>
                  <a:pt x="322634" y="0"/>
                </a:lnTo>
                <a:lnTo>
                  <a:pt x="2857500" y="2532590"/>
                </a:lnTo>
                <a:close/>
              </a:path>
            </a:pathLst>
          </a:custGeom>
          <a:solidFill>
            <a:srgbClr val="74e6d9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6"/>
          <p:cNvSpPr/>
          <p:nvPr/>
        </p:nvSpPr>
        <p:spPr>
          <a:xfrm>
            <a:off x="2688480" y="628920"/>
            <a:ext cx="1910880" cy="1909800"/>
          </a:xfrm>
          <a:custGeom>
            <a:avLst/>
            <a:gdLst/>
            <a:ahLst/>
            <a:rect l="l" t="t" r="r" b="b"/>
            <a:pathLst>
              <a:path w="1911350" h="1910080">
                <a:moveTo>
                  <a:pt x="1911271" y="1909586"/>
                </a:moveTo>
                <a:lnTo>
                  <a:pt x="959027" y="1909586"/>
                </a:lnTo>
                <a:lnTo>
                  <a:pt x="0" y="951407"/>
                </a:lnTo>
                <a:lnTo>
                  <a:pt x="0" y="0"/>
                </a:lnTo>
                <a:lnTo>
                  <a:pt x="1911271" y="1909586"/>
                </a:lnTo>
                <a:close/>
              </a:path>
            </a:pathLst>
          </a:custGeom>
          <a:solidFill>
            <a:srgbClr val="74e6d9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7"/>
          <p:cNvSpPr/>
          <p:nvPr/>
        </p:nvSpPr>
        <p:spPr>
          <a:xfrm>
            <a:off x="2688480" y="1580400"/>
            <a:ext cx="959040" cy="957960"/>
          </a:xfrm>
          <a:custGeom>
            <a:avLst/>
            <a:gdLst/>
            <a:ahLst/>
            <a:rect l="l" t="t" r="r" b="b"/>
            <a:pathLst>
              <a:path w="959485" h="958214">
                <a:moveTo>
                  <a:pt x="959027" y="958178"/>
                </a:moveTo>
                <a:lnTo>
                  <a:pt x="6812" y="958178"/>
                </a:lnTo>
                <a:lnTo>
                  <a:pt x="0" y="951372"/>
                </a:lnTo>
                <a:lnTo>
                  <a:pt x="0" y="0"/>
                </a:lnTo>
                <a:lnTo>
                  <a:pt x="959027" y="958178"/>
                </a:lnTo>
                <a:close/>
              </a:path>
            </a:pathLst>
          </a:custGeom>
          <a:solidFill>
            <a:srgbClr val="74e6d9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8"/>
          <p:cNvSpPr/>
          <p:nvPr/>
        </p:nvSpPr>
        <p:spPr>
          <a:xfrm>
            <a:off x="3540600" y="8389800"/>
            <a:ext cx="1895040" cy="1897200"/>
          </a:xfrm>
          <a:custGeom>
            <a:avLst/>
            <a:gdLst/>
            <a:ahLst/>
            <a:rect l="l" t="t" r="r" b="b"/>
            <a:pathLst>
              <a:path w="1895475" h="1897379">
                <a:moveTo>
                  <a:pt x="1894991" y="1897211"/>
                </a:moveTo>
                <a:lnTo>
                  <a:pt x="1236958" y="1897211"/>
                </a:lnTo>
                <a:lnTo>
                  <a:pt x="0" y="657179"/>
                </a:lnTo>
                <a:lnTo>
                  <a:pt x="0" y="2458"/>
                </a:lnTo>
                <a:lnTo>
                  <a:pt x="2452" y="0"/>
                </a:lnTo>
                <a:lnTo>
                  <a:pt x="1894991" y="1897211"/>
                </a:lnTo>
                <a:close/>
              </a:path>
            </a:pathLst>
          </a:custGeom>
          <a:solidFill>
            <a:srgbClr val="74e6d9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9"/>
          <p:cNvSpPr/>
          <p:nvPr/>
        </p:nvSpPr>
        <p:spPr>
          <a:xfrm>
            <a:off x="3540600" y="9046800"/>
            <a:ext cx="1236600" cy="1239840"/>
          </a:xfrm>
          <a:custGeom>
            <a:avLst/>
            <a:gdLst/>
            <a:ahLst/>
            <a:rect l="l" t="t" r="r" b="b"/>
            <a:pathLst>
              <a:path w="1236979" h="1240154">
                <a:moveTo>
                  <a:pt x="1236958" y="1240032"/>
                </a:moveTo>
                <a:lnTo>
                  <a:pt x="578937" y="1240032"/>
                </a:lnTo>
                <a:lnTo>
                  <a:pt x="0" y="659657"/>
                </a:lnTo>
                <a:lnTo>
                  <a:pt x="0" y="0"/>
                </a:lnTo>
                <a:lnTo>
                  <a:pt x="1236958" y="1240032"/>
                </a:lnTo>
                <a:close/>
              </a:path>
            </a:pathLst>
          </a:custGeom>
          <a:solidFill>
            <a:srgbClr val="74e6d9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0"/>
          <p:cNvSpPr/>
          <p:nvPr/>
        </p:nvSpPr>
        <p:spPr>
          <a:xfrm>
            <a:off x="3540600" y="9706680"/>
            <a:ext cx="578880" cy="579960"/>
          </a:xfrm>
          <a:custGeom>
            <a:avLst/>
            <a:gdLst/>
            <a:ahLst/>
            <a:rect l="l" t="t" r="r" b="b"/>
            <a:pathLst>
              <a:path w="579120" h="580390">
                <a:moveTo>
                  <a:pt x="578937" y="580374"/>
                </a:moveTo>
                <a:lnTo>
                  <a:pt x="0" y="580374"/>
                </a:lnTo>
                <a:lnTo>
                  <a:pt x="0" y="0"/>
                </a:lnTo>
                <a:lnTo>
                  <a:pt x="578937" y="580374"/>
                </a:lnTo>
                <a:close/>
              </a:path>
            </a:pathLst>
          </a:custGeom>
          <a:solidFill>
            <a:srgbClr val="74e6d9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TextShape 11"/>
          <p:cNvSpPr txBox="1"/>
          <p:nvPr/>
        </p:nvSpPr>
        <p:spPr>
          <a:xfrm>
            <a:off x="6595920" y="1553400"/>
            <a:ext cx="3091320" cy="214560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ru-RU" sz="7000" spc="-66" strike="noStrike">
                <a:solidFill>
                  <a:srgbClr val="04445d"/>
                </a:solidFill>
                <a:latin typeface="Trebuchet MS"/>
              </a:rPr>
              <a:t>З</a:t>
            </a:r>
            <a:r>
              <a:rPr b="1" lang="ru-RU" sz="7000" spc="284" strike="noStrike">
                <a:solidFill>
                  <a:srgbClr val="04445d"/>
                </a:solidFill>
                <a:latin typeface="Trebuchet MS"/>
              </a:rPr>
              <a:t>а</a:t>
            </a:r>
            <a:r>
              <a:rPr b="1" lang="ru-RU" sz="7000" spc="18" strike="noStrike">
                <a:solidFill>
                  <a:srgbClr val="04445d"/>
                </a:solidFill>
                <a:latin typeface="Trebuchet MS"/>
              </a:rPr>
              <a:t>д</a:t>
            </a:r>
            <a:r>
              <a:rPr b="1" lang="ru-RU" sz="7000" spc="284" strike="noStrike">
                <a:solidFill>
                  <a:srgbClr val="04445d"/>
                </a:solidFill>
                <a:latin typeface="Trebuchet MS"/>
              </a:rPr>
              <a:t>а</a:t>
            </a:r>
            <a:r>
              <a:rPr b="1" lang="ru-RU" sz="7000" spc="-386" strike="noStrike">
                <a:solidFill>
                  <a:srgbClr val="04445d"/>
                </a:solidFill>
                <a:latin typeface="Trebuchet MS"/>
              </a:rPr>
              <a:t>ч</a:t>
            </a:r>
            <a:r>
              <a:rPr b="1" lang="ru-RU" sz="7000" spc="29" strike="noStrike">
                <a:solidFill>
                  <a:srgbClr val="04445d"/>
                </a:solidFill>
                <a:latin typeface="Trebuchet MS"/>
              </a:rPr>
              <a:t>и</a:t>
            </a:r>
            <a:endParaRPr b="0" lang="ru-RU" sz="7000" spc="-1" strike="noStrike">
              <a:latin typeface="Calibri"/>
            </a:endParaRPr>
          </a:p>
        </p:txBody>
      </p:sp>
      <p:sp>
        <p:nvSpPr>
          <p:cNvPr id="169" name="CustomShape 12"/>
          <p:cNvSpPr/>
          <p:nvPr/>
        </p:nvSpPr>
        <p:spPr>
          <a:xfrm>
            <a:off x="6923160" y="4306320"/>
            <a:ext cx="113760" cy="1137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3"/>
          <p:cNvSpPr/>
          <p:nvPr/>
        </p:nvSpPr>
        <p:spPr>
          <a:xfrm>
            <a:off x="6923160" y="6135120"/>
            <a:ext cx="113760" cy="1137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4"/>
          <p:cNvSpPr/>
          <p:nvPr/>
        </p:nvSpPr>
        <p:spPr>
          <a:xfrm>
            <a:off x="6923160" y="7506720"/>
            <a:ext cx="113760" cy="11376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TextShape 15"/>
          <p:cNvSpPr txBox="1"/>
          <p:nvPr/>
        </p:nvSpPr>
        <p:spPr>
          <a:xfrm>
            <a:off x="909000" y="4069800"/>
            <a:ext cx="16469280" cy="588852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>
            <a:noAutofit/>
          </a:bodyPr>
          <a:p>
            <a:pPr marL="6303600">
              <a:lnSpc>
                <a:spcPct val="107000"/>
              </a:lnSpc>
              <a:spcBef>
                <a:spcPts val="99"/>
              </a:spcBef>
            </a:pPr>
            <a:r>
              <a:rPr b="0" lang="ru-RU" sz="2800" spc="117" strike="noStrike">
                <a:solidFill>
                  <a:srgbClr val="04445d"/>
                </a:solidFill>
                <a:latin typeface="Cambria"/>
              </a:rPr>
              <a:t>Задача </a:t>
            </a:r>
            <a:r>
              <a:rPr b="0" lang="ru-RU" sz="2800" spc="83" strike="noStrike">
                <a:solidFill>
                  <a:srgbClr val="04445d"/>
                </a:solidFill>
                <a:latin typeface="Cambria"/>
              </a:rPr>
              <a:t>заключается </a:t>
            </a:r>
            <a:r>
              <a:rPr b="0" lang="ru-RU" sz="2800" spc="-1" strike="noStrike">
                <a:solidFill>
                  <a:srgbClr val="04445d"/>
                </a:solidFill>
                <a:latin typeface="Cambria"/>
              </a:rPr>
              <a:t>в </a:t>
            </a:r>
            <a:r>
              <a:rPr b="0" lang="ru-RU" sz="2800" spc="123" strike="noStrike">
                <a:solidFill>
                  <a:srgbClr val="04445d"/>
                </a:solidFill>
                <a:latin typeface="Cambria"/>
              </a:rPr>
              <a:t>автоматическом </a:t>
            </a:r>
            <a:r>
              <a:rPr b="0" lang="ru-RU" sz="2800" spc="137" strike="noStrike">
                <a:solidFill>
                  <a:srgbClr val="04445d"/>
                </a:solidFill>
                <a:latin typeface="Cambria"/>
              </a:rPr>
              <a:t>распознавании  </a:t>
            </a:r>
            <a:r>
              <a:rPr b="0" lang="ru-RU" sz="2800" spc="123" strike="noStrike">
                <a:solidFill>
                  <a:srgbClr val="04445d"/>
                </a:solidFill>
                <a:latin typeface="Cambria"/>
              </a:rPr>
              <a:t>текстов, </a:t>
            </a:r>
            <a:r>
              <a:rPr b="0" lang="ru-RU" sz="2800" spc="94" strike="noStrike">
                <a:solidFill>
                  <a:srgbClr val="04445d"/>
                </a:solidFill>
                <a:latin typeface="Cambria"/>
              </a:rPr>
              <a:t>написанных </a:t>
            </a:r>
            <a:r>
              <a:rPr b="0" lang="ru-RU" sz="2800" spc="72" strike="noStrike">
                <a:solidFill>
                  <a:srgbClr val="04445d"/>
                </a:solidFill>
                <a:latin typeface="Cambria"/>
              </a:rPr>
              <a:t>шрифтом </a:t>
            </a:r>
            <a:r>
              <a:rPr b="0" lang="ru-RU" sz="2800" spc="111" strike="noStrike">
                <a:solidFill>
                  <a:srgbClr val="04445d"/>
                </a:solidFill>
                <a:latin typeface="Cambria"/>
              </a:rPr>
              <a:t>Брайля </a:t>
            </a:r>
            <a:r>
              <a:rPr b="0" lang="ru-RU" sz="2800" spc="-15" strike="noStrike">
                <a:solidFill>
                  <a:srgbClr val="04445d"/>
                </a:solidFill>
                <a:latin typeface="Cambria"/>
              </a:rPr>
              <a:t>и </a:t>
            </a:r>
            <a:r>
              <a:rPr b="0" lang="ru-RU" sz="2800" spc="143" strike="noStrike">
                <a:solidFill>
                  <a:srgbClr val="04445d"/>
                </a:solidFill>
                <a:latin typeface="Cambria"/>
              </a:rPr>
              <a:t>перекодировки  </a:t>
            </a:r>
            <a:r>
              <a:rPr b="0" lang="ru-RU" sz="2800" spc="58" strike="noStrike">
                <a:solidFill>
                  <a:srgbClr val="04445d"/>
                </a:solidFill>
                <a:latin typeface="Cambria"/>
              </a:rPr>
              <a:t>их </a:t>
            </a:r>
            <a:r>
              <a:rPr b="0" lang="ru-RU" sz="2800" spc="103" strike="noStrike">
                <a:solidFill>
                  <a:srgbClr val="04445d"/>
                </a:solidFill>
                <a:latin typeface="Cambria"/>
              </a:rPr>
              <a:t>на </a:t>
            </a:r>
            <a:r>
              <a:rPr b="0" lang="ru-RU" sz="2800" spc="63" strike="noStrike">
                <a:solidFill>
                  <a:srgbClr val="04445d"/>
                </a:solidFill>
                <a:latin typeface="Cambria"/>
              </a:rPr>
              <a:t>кириллицу </a:t>
            </a:r>
            <a:r>
              <a:rPr b="0" lang="ru-RU" sz="2800" spc="12" strike="noStrike">
                <a:solidFill>
                  <a:srgbClr val="04445d"/>
                </a:solidFill>
                <a:latin typeface="Cambria"/>
              </a:rPr>
              <a:t>для </a:t>
            </a:r>
            <a:r>
              <a:rPr b="0" lang="ru-RU" sz="2800" spc="194" strike="noStrike">
                <a:solidFill>
                  <a:srgbClr val="04445d"/>
                </a:solidFill>
                <a:latin typeface="Cambria"/>
              </a:rPr>
              <a:t>русского </a:t>
            </a:r>
            <a:r>
              <a:rPr b="0" lang="ru-RU" sz="2800" spc="-46" strike="noStrike">
                <a:solidFill>
                  <a:srgbClr val="04445d"/>
                </a:solidFill>
                <a:latin typeface="Cambria"/>
              </a:rPr>
              <a:t>языка </a:t>
            </a:r>
            <a:r>
              <a:rPr b="0" lang="ru-RU" sz="2800" spc="-15" strike="noStrike">
                <a:solidFill>
                  <a:srgbClr val="04445d"/>
                </a:solidFill>
                <a:latin typeface="Cambria"/>
              </a:rPr>
              <a:t>и </a:t>
            </a:r>
            <a:r>
              <a:rPr b="0" lang="ru-RU" sz="2800" spc="72" strike="noStrike">
                <a:solidFill>
                  <a:srgbClr val="04445d"/>
                </a:solidFill>
                <a:latin typeface="Cambria"/>
              </a:rPr>
              <a:t>латиницу </a:t>
            </a:r>
            <a:r>
              <a:rPr b="0" lang="ru-RU" sz="2800" spc="12" strike="noStrike">
                <a:solidFill>
                  <a:srgbClr val="04445d"/>
                </a:solidFill>
                <a:latin typeface="Cambria"/>
              </a:rPr>
              <a:t>для  </a:t>
            </a:r>
            <a:r>
              <a:rPr b="0" lang="ru-RU" sz="2800" spc="103" strike="noStrike">
                <a:solidFill>
                  <a:srgbClr val="04445d"/>
                </a:solidFill>
                <a:latin typeface="Cambria"/>
              </a:rPr>
              <a:t>английского</a:t>
            </a:r>
            <a:r>
              <a:rPr b="0" lang="ru-RU" sz="2800" spc="259" strike="noStrike">
                <a:solidFill>
                  <a:srgbClr val="04445d"/>
                </a:solidFill>
                <a:latin typeface="Cambria"/>
              </a:rPr>
              <a:t> </a:t>
            </a:r>
            <a:r>
              <a:rPr b="0" lang="ru-RU" sz="2800" spc="-35" strike="noStrike">
                <a:solidFill>
                  <a:srgbClr val="04445d"/>
                </a:solidFill>
                <a:latin typeface="Cambria"/>
              </a:rPr>
              <a:t>языка.</a:t>
            </a:r>
            <a:endParaRPr b="0" lang="ru-RU" sz="2800" spc="-1" strike="noStrike">
              <a:latin typeface="Calibri"/>
            </a:endParaRPr>
          </a:p>
          <a:p>
            <a:pPr marL="6303600">
              <a:lnSpc>
                <a:spcPct val="107000"/>
              </a:lnSpc>
            </a:pPr>
            <a:r>
              <a:rPr b="0" lang="ru-RU" sz="2800" spc="157" strike="noStrike">
                <a:solidFill>
                  <a:srgbClr val="04445d"/>
                </a:solidFill>
                <a:latin typeface="Cambria"/>
              </a:rPr>
              <a:t>Распознавание </a:t>
            </a:r>
            <a:r>
              <a:rPr b="0" lang="ru-RU" sz="2800" spc="111" strike="noStrike">
                <a:solidFill>
                  <a:srgbClr val="04445d"/>
                </a:solidFill>
                <a:latin typeface="Cambria"/>
              </a:rPr>
              <a:t>производится </a:t>
            </a:r>
            <a:r>
              <a:rPr b="0" lang="ru-RU" sz="2800" spc="299" strike="noStrike">
                <a:solidFill>
                  <a:srgbClr val="04445d"/>
                </a:solidFill>
                <a:latin typeface="Cambria"/>
              </a:rPr>
              <a:t>с </a:t>
            </a:r>
            <a:r>
              <a:rPr b="0" lang="ru-RU" sz="2800" spc="111" strike="noStrike">
                <a:solidFill>
                  <a:srgbClr val="04445d"/>
                </a:solidFill>
                <a:latin typeface="Cambria"/>
              </a:rPr>
              <a:t>фотографий </a:t>
            </a:r>
            <a:r>
              <a:rPr b="0" lang="ru-RU" sz="2800" spc="-15" strike="noStrike">
                <a:solidFill>
                  <a:srgbClr val="04445d"/>
                </a:solidFill>
                <a:latin typeface="Cambria"/>
              </a:rPr>
              <a:t>и </a:t>
            </a:r>
            <a:r>
              <a:rPr b="0" lang="ru-RU" sz="2800" spc="137" strike="noStrike">
                <a:solidFill>
                  <a:srgbClr val="04445d"/>
                </a:solidFill>
                <a:latin typeface="Cambria"/>
              </a:rPr>
              <a:t>сканов,  </a:t>
            </a:r>
            <a:r>
              <a:rPr b="0" lang="ru-RU" sz="2800" spc="111" strike="noStrike">
                <a:solidFill>
                  <a:srgbClr val="04445d"/>
                </a:solidFill>
                <a:latin typeface="Cambria"/>
              </a:rPr>
              <a:t>сделанных </a:t>
            </a:r>
            <a:r>
              <a:rPr b="0" lang="ru-RU" sz="2800" spc="134" strike="noStrike">
                <a:solidFill>
                  <a:srgbClr val="04445d"/>
                </a:solidFill>
                <a:latin typeface="Cambria"/>
              </a:rPr>
              <a:t>без </a:t>
            </a:r>
            <a:r>
              <a:rPr b="0" lang="ru-RU" sz="2800" spc="94" strike="noStrike">
                <a:solidFill>
                  <a:srgbClr val="04445d"/>
                </a:solidFill>
                <a:latin typeface="Cambria"/>
              </a:rPr>
              <a:t>использования </a:t>
            </a:r>
            <a:r>
              <a:rPr b="0" lang="ru-RU" sz="2800" spc="162" strike="noStrike">
                <a:solidFill>
                  <a:srgbClr val="04445d"/>
                </a:solidFill>
                <a:latin typeface="Cambria"/>
              </a:rPr>
              <a:t>профессионального  </a:t>
            </a:r>
            <a:r>
              <a:rPr b="0" lang="ru-RU" sz="2800" spc="143" strike="noStrike">
                <a:solidFill>
                  <a:srgbClr val="04445d"/>
                </a:solidFill>
                <a:latin typeface="Cambria"/>
              </a:rPr>
              <a:t>оборудования.</a:t>
            </a:r>
            <a:endParaRPr b="0" lang="ru-RU" sz="2800" spc="-1" strike="noStrike">
              <a:latin typeface="Calibri"/>
            </a:endParaRPr>
          </a:p>
          <a:p>
            <a:pPr marL="6303600">
              <a:lnSpc>
                <a:spcPct val="107000"/>
              </a:lnSpc>
              <a:spcBef>
                <a:spcPts val="6"/>
              </a:spcBef>
            </a:pPr>
            <a:r>
              <a:rPr b="0" lang="ru-RU" sz="2800" spc="180" strike="noStrike">
                <a:solidFill>
                  <a:srgbClr val="04445d"/>
                </a:solidFill>
                <a:latin typeface="Cambria"/>
              </a:rPr>
              <a:t>Решение </a:t>
            </a:r>
            <a:r>
              <a:rPr b="0" lang="ru-RU" sz="2800" spc="117" strike="noStrike">
                <a:solidFill>
                  <a:srgbClr val="04445d"/>
                </a:solidFill>
                <a:latin typeface="Cambria"/>
              </a:rPr>
              <a:t>данной </a:t>
            </a:r>
            <a:r>
              <a:rPr b="0" lang="ru-RU" sz="2800" spc="77" strike="noStrike">
                <a:solidFill>
                  <a:srgbClr val="04445d"/>
                </a:solidFill>
                <a:latin typeface="Cambria"/>
              </a:rPr>
              <a:t>задачи </a:t>
            </a:r>
            <a:r>
              <a:rPr b="0" lang="ru-RU" sz="2800" spc="174" strike="noStrike">
                <a:solidFill>
                  <a:srgbClr val="04445d"/>
                </a:solidFill>
                <a:latin typeface="Cambria"/>
              </a:rPr>
              <a:t>работает </a:t>
            </a:r>
            <a:r>
              <a:rPr b="0" lang="ru-RU" sz="2800" spc="103" strike="noStrike">
                <a:solidFill>
                  <a:srgbClr val="04445d"/>
                </a:solidFill>
                <a:latin typeface="Cambria"/>
              </a:rPr>
              <a:t>на </a:t>
            </a:r>
            <a:r>
              <a:rPr b="0" lang="ru-RU" sz="2800" spc="97" strike="noStrike">
                <a:solidFill>
                  <a:srgbClr val="04445d"/>
                </a:solidFill>
                <a:latin typeface="Cambria"/>
              </a:rPr>
              <a:t>интеграцию </a:t>
            </a:r>
            <a:r>
              <a:rPr b="0" lang="ru-RU" sz="2800" spc="109" strike="noStrike">
                <a:solidFill>
                  <a:srgbClr val="04445d"/>
                </a:solidFill>
                <a:latin typeface="Cambria"/>
              </a:rPr>
              <a:t>слепых  </a:t>
            </a:r>
            <a:r>
              <a:rPr b="0" lang="ru-RU" sz="2800" spc="-15" strike="noStrike">
                <a:solidFill>
                  <a:srgbClr val="04445d"/>
                </a:solidFill>
                <a:latin typeface="Cambria"/>
              </a:rPr>
              <a:t>и </a:t>
            </a:r>
            <a:r>
              <a:rPr b="0" lang="ru-RU" sz="2800" spc="117" strike="noStrike">
                <a:solidFill>
                  <a:srgbClr val="04445d"/>
                </a:solidFill>
                <a:latin typeface="Cambria"/>
              </a:rPr>
              <a:t>слабовидящих </a:t>
            </a:r>
            <a:r>
              <a:rPr b="0" lang="ru-RU" sz="2800" spc="103" strike="noStrike">
                <a:solidFill>
                  <a:srgbClr val="04445d"/>
                </a:solidFill>
                <a:latin typeface="Cambria"/>
              </a:rPr>
              <a:t>людей, </a:t>
            </a:r>
            <a:r>
              <a:rPr b="0" lang="ru-RU" sz="2800" spc="182" strike="noStrike">
                <a:solidFill>
                  <a:srgbClr val="04445d"/>
                </a:solidFill>
                <a:latin typeface="Cambria"/>
              </a:rPr>
              <a:t>расширение </a:t>
            </a:r>
            <a:r>
              <a:rPr b="0" lang="ru-RU" sz="2800" spc="148" strike="noStrike">
                <a:solidFill>
                  <a:srgbClr val="04445d"/>
                </a:solidFill>
                <a:latin typeface="Cambria"/>
              </a:rPr>
              <a:t>возможностей </a:t>
            </a:r>
            <a:r>
              <a:rPr b="0" lang="ru-RU" sz="2800" spc="58" strike="noStrike">
                <a:solidFill>
                  <a:srgbClr val="04445d"/>
                </a:solidFill>
                <a:latin typeface="Cambria"/>
              </a:rPr>
              <a:t>их  </a:t>
            </a:r>
            <a:r>
              <a:rPr b="0" lang="ru-RU" sz="2800" spc="103" strike="noStrike">
                <a:solidFill>
                  <a:srgbClr val="04445d"/>
                </a:solidFill>
                <a:latin typeface="Cambria"/>
              </a:rPr>
              <a:t>общения.</a:t>
            </a:r>
            <a:endParaRPr b="0" lang="ru-RU" sz="28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0" y="4844880"/>
            <a:ext cx="5437800" cy="5442120"/>
          </a:xfrm>
          <a:custGeom>
            <a:avLst/>
            <a:gdLst/>
            <a:ahLst/>
            <a:rect l="l" t="t" r="r" b="b"/>
            <a:pathLst>
              <a:path w="5438140" h="5442584">
                <a:moveTo>
                  <a:pt x="5437766" y="5442119"/>
                </a:moveTo>
                <a:lnTo>
                  <a:pt x="3488949" y="5442119"/>
                </a:lnTo>
                <a:lnTo>
                  <a:pt x="0" y="1950322"/>
                </a:lnTo>
                <a:lnTo>
                  <a:pt x="0" y="0"/>
                </a:lnTo>
                <a:lnTo>
                  <a:pt x="5437766" y="5442119"/>
                </a:lnTo>
                <a:close/>
              </a:path>
            </a:pathLst>
          </a:custGeom>
          <a:solidFill>
            <a:srgbClr val="74e6d9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"/>
          <p:cNvSpPr/>
          <p:nvPr/>
        </p:nvSpPr>
        <p:spPr>
          <a:xfrm>
            <a:off x="0" y="6795360"/>
            <a:ext cx="3489120" cy="3491640"/>
          </a:xfrm>
          <a:custGeom>
            <a:avLst/>
            <a:gdLst/>
            <a:ahLst/>
            <a:rect l="l" t="t" r="r" b="b"/>
            <a:pathLst>
              <a:path w="3489325" h="3491865">
                <a:moveTo>
                  <a:pt x="3488949" y="3491797"/>
                </a:moveTo>
                <a:lnTo>
                  <a:pt x="1540170" y="3491797"/>
                </a:lnTo>
                <a:lnTo>
                  <a:pt x="0" y="1950375"/>
                </a:lnTo>
                <a:lnTo>
                  <a:pt x="0" y="0"/>
                </a:lnTo>
                <a:lnTo>
                  <a:pt x="3488949" y="3491797"/>
                </a:lnTo>
                <a:close/>
              </a:path>
            </a:pathLst>
          </a:custGeom>
          <a:solidFill>
            <a:srgbClr val="74e6d9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3"/>
          <p:cNvSpPr/>
          <p:nvPr/>
        </p:nvSpPr>
        <p:spPr>
          <a:xfrm>
            <a:off x="0" y="8745480"/>
            <a:ext cx="1540080" cy="1541520"/>
          </a:xfrm>
          <a:custGeom>
            <a:avLst/>
            <a:gdLst/>
            <a:ahLst/>
            <a:rect l="l" t="t" r="r" b="b"/>
            <a:pathLst>
              <a:path w="1540510" h="1541779">
                <a:moveTo>
                  <a:pt x="1540170" y="1541422"/>
                </a:moveTo>
                <a:lnTo>
                  <a:pt x="0" y="1541422"/>
                </a:lnTo>
                <a:lnTo>
                  <a:pt x="0" y="0"/>
                </a:lnTo>
                <a:lnTo>
                  <a:pt x="1540170" y="1541422"/>
                </a:lnTo>
                <a:close/>
              </a:path>
            </a:pathLst>
          </a:custGeom>
          <a:solidFill>
            <a:srgbClr val="74e6d9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4"/>
          <p:cNvSpPr/>
          <p:nvPr/>
        </p:nvSpPr>
        <p:spPr>
          <a:xfrm>
            <a:off x="15825240" y="0"/>
            <a:ext cx="2462760" cy="2460240"/>
          </a:xfrm>
          <a:custGeom>
            <a:avLst/>
            <a:gdLst/>
            <a:ahLst/>
            <a:rect l="l" t="t" r="r" b="b"/>
            <a:pathLst>
              <a:path w="2463165" h="2460625">
                <a:moveTo>
                  <a:pt x="0" y="0"/>
                </a:moveTo>
                <a:lnTo>
                  <a:pt x="942770" y="0"/>
                </a:lnTo>
                <a:lnTo>
                  <a:pt x="2462787" y="1518588"/>
                </a:lnTo>
                <a:lnTo>
                  <a:pt x="2462787" y="2460434"/>
                </a:lnTo>
                <a:lnTo>
                  <a:pt x="0" y="0"/>
                </a:lnTo>
                <a:close/>
              </a:path>
            </a:pathLst>
          </a:custGeom>
          <a:solidFill>
            <a:srgbClr val="74e6d9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5"/>
          <p:cNvSpPr/>
          <p:nvPr/>
        </p:nvSpPr>
        <p:spPr>
          <a:xfrm>
            <a:off x="16768080" y="0"/>
            <a:ext cx="1519920" cy="1518480"/>
          </a:xfrm>
          <a:custGeom>
            <a:avLst/>
            <a:gdLst/>
            <a:ahLst/>
            <a:rect l="l" t="t" r="r" b="b"/>
            <a:pathLst>
              <a:path w="1520190" h="1518920">
                <a:moveTo>
                  <a:pt x="0" y="0"/>
                </a:moveTo>
                <a:lnTo>
                  <a:pt x="942753" y="0"/>
                </a:lnTo>
                <a:lnTo>
                  <a:pt x="1520017" y="576718"/>
                </a:lnTo>
                <a:lnTo>
                  <a:pt x="1520017" y="1518588"/>
                </a:lnTo>
                <a:lnTo>
                  <a:pt x="0" y="0"/>
                </a:lnTo>
                <a:close/>
              </a:path>
            </a:pathLst>
          </a:custGeom>
          <a:solidFill>
            <a:srgbClr val="74e6d9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6"/>
          <p:cNvSpPr/>
          <p:nvPr/>
        </p:nvSpPr>
        <p:spPr>
          <a:xfrm>
            <a:off x="17710560" y="0"/>
            <a:ext cx="577440" cy="576720"/>
          </a:xfrm>
          <a:custGeom>
            <a:avLst/>
            <a:gdLst/>
            <a:ahLst/>
            <a:rect l="l" t="t" r="r" b="b"/>
            <a:pathLst>
              <a:path w="577850" h="577215">
                <a:moveTo>
                  <a:pt x="0" y="0"/>
                </a:moveTo>
                <a:lnTo>
                  <a:pt x="577263" y="0"/>
                </a:lnTo>
                <a:lnTo>
                  <a:pt x="577263" y="576718"/>
                </a:lnTo>
                <a:lnTo>
                  <a:pt x="0" y="0"/>
                </a:lnTo>
                <a:close/>
              </a:path>
            </a:pathLst>
          </a:custGeom>
          <a:solidFill>
            <a:srgbClr val="74e6d9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TextShape 7"/>
          <p:cNvSpPr txBox="1"/>
          <p:nvPr/>
        </p:nvSpPr>
        <p:spPr>
          <a:xfrm>
            <a:off x="1228680" y="295200"/>
            <a:ext cx="9329760" cy="2455560"/>
          </a:xfrm>
          <a:prstGeom prst="rect">
            <a:avLst/>
          </a:prstGeom>
          <a:noFill/>
          <a:ln>
            <a:noFill/>
          </a:ln>
        </p:spPr>
        <p:txBody>
          <a:bodyPr lIns="0" rIns="0" tIns="17280" bIns="0">
            <a:noAutofit/>
          </a:bodyPr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b="1" lang="ru-RU" sz="8000" spc="168" strike="noStrike">
                <a:solidFill>
                  <a:srgbClr val="74e6d9"/>
                </a:solidFill>
                <a:latin typeface="Trebuchet MS"/>
              </a:rPr>
              <a:t>Решение</a:t>
            </a:r>
            <a:r>
              <a:rPr b="1" lang="ru-RU" sz="8000" spc="-557" strike="noStrike">
                <a:solidFill>
                  <a:srgbClr val="74e6d9"/>
                </a:solidFill>
                <a:latin typeface="Trebuchet MS"/>
              </a:rPr>
              <a:t> </a:t>
            </a:r>
            <a:r>
              <a:rPr b="1" lang="ru-RU" sz="8000" spc="180" strike="noStrike">
                <a:solidFill>
                  <a:srgbClr val="74e6d9"/>
                </a:solidFill>
                <a:latin typeface="Trebuchet MS"/>
              </a:rPr>
              <a:t>поможет</a:t>
            </a:r>
            <a:endParaRPr b="0" lang="ru-RU" sz="8000" spc="-1" strike="noStrike">
              <a:latin typeface="Calibri"/>
            </a:endParaRPr>
          </a:p>
        </p:txBody>
      </p:sp>
      <p:sp>
        <p:nvSpPr>
          <p:cNvPr id="180" name="CustomShape 8"/>
          <p:cNvSpPr/>
          <p:nvPr/>
        </p:nvSpPr>
        <p:spPr>
          <a:xfrm>
            <a:off x="1228680" y="3281040"/>
            <a:ext cx="13880160" cy="158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spAutoFit/>
          </a:bodyPr>
          <a:p>
            <a:pPr marL="12600">
              <a:lnSpc>
                <a:spcPct val="107000"/>
              </a:lnSpc>
              <a:spcBef>
                <a:spcPts val="96"/>
              </a:spcBef>
            </a:pPr>
            <a:r>
              <a:rPr b="0" lang="ru-RU" sz="3200" spc="123" strike="noStrike">
                <a:solidFill>
                  <a:srgbClr val="74e6d9"/>
                </a:solidFill>
                <a:latin typeface="Cambria"/>
              </a:rPr>
              <a:t>Привлечь </a:t>
            </a:r>
            <a:r>
              <a:rPr b="0" lang="ru-RU" sz="3200" spc="137" strike="noStrike">
                <a:solidFill>
                  <a:srgbClr val="74e6d9"/>
                </a:solidFill>
                <a:latin typeface="Cambria"/>
              </a:rPr>
              <a:t>учителей, </a:t>
            </a:r>
            <a:r>
              <a:rPr b="0" lang="ru-RU" sz="3200" spc="194" strike="noStrike">
                <a:solidFill>
                  <a:srgbClr val="74e6d9"/>
                </a:solidFill>
                <a:latin typeface="Cambria"/>
              </a:rPr>
              <a:t>не </a:t>
            </a:r>
            <a:r>
              <a:rPr b="0" lang="ru-RU" sz="3200" spc="134" strike="noStrike">
                <a:solidFill>
                  <a:srgbClr val="74e6d9"/>
                </a:solidFill>
                <a:latin typeface="Cambria"/>
              </a:rPr>
              <a:t>владеющих </a:t>
            </a:r>
            <a:r>
              <a:rPr b="0" lang="ru-RU" sz="3200" spc="128" strike="noStrike">
                <a:solidFill>
                  <a:srgbClr val="74e6d9"/>
                </a:solidFill>
                <a:latin typeface="Cambria"/>
              </a:rPr>
              <a:t>азбукой </a:t>
            </a:r>
            <a:r>
              <a:rPr b="0" lang="ru-RU" sz="3200" spc="143" strike="noStrike">
                <a:solidFill>
                  <a:srgbClr val="74e6d9"/>
                </a:solidFill>
                <a:latin typeface="Cambria"/>
              </a:rPr>
              <a:t>Брайля </a:t>
            </a:r>
            <a:r>
              <a:rPr b="0" lang="ru-RU" sz="3200" spc="-177" strike="noStrike">
                <a:solidFill>
                  <a:srgbClr val="74e6d9"/>
                </a:solidFill>
                <a:latin typeface="Cambria"/>
              </a:rPr>
              <a:t>к </a:t>
            </a:r>
            <a:r>
              <a:rPr b="0" lang="ru-RU" sz="3200" spc="174" strike="noStrike">
                <a:solidFill>
                  <a:srgbClr val="74e6d9"/>
                </a:solidFill>
                <a:latin typeface="Cambria"/>
              </a:rPr>
              <a:t>преподаванию  </a:t>
            </a:r>
            <a:r>
              <a:rPr b="0" lang="ru-RU" sz="3200" spc="94" strike="noStrike">
                <a:solidFill>
                  <a:srgbClr val="74e6d9"/>
                </a:solidFill>
                <a:latin typeface="Cambria"/>
              </a:rPr>
              <a:t>незрячим </a:t>
            </a:r>
            <a:r>
              <a:rPr b="0" lang="ru-RU" sz="3200" spc="-7" strike="noStrike">
                <a:solidFill>
                  <a:srgbClr val="74e6d9"/>
                </a:solidFill>
                <a:latin typeface="Cambria"/>
              </a:rPr>
              <a:t>и</a:t>
            </a:r>
            <a:r>
              <a:rPr b="0" lang="ru-RU" sz="3200" spc="508" strike="noStrike">
                <a:solidFill>
                  <a:srgbClr val="74e6d9"/>
                </a:solidFill>
                <a:latin typeface="Cambria"/>
              </a:rPr>
              <a:t> </a:t>
            </a:r>
            <a:r>
              <a:rPr b="0" lang="ru-RU" sz="3200" spc="128" strike="noStrike">
                <a:solidFill>
                  <a:srgbClr val="74e6d9"/>
                </a:solidFill>
                <a:latin typeface="Cambria"/>
              </a:rPr>
              <a:t>слабовидящим;</a:t>
            </a:r>
            <a:endParaRPr b="0" lang="ru-RU" sz="32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95"/>
              </a:spcBef>
            </a:pPr>
            <a:r>
              <a:rPr b="0" lang="ru-RU" sz="3200" spc="49" strike="noStrike">
                <a:solidFill>
                  <a:srgbClr val="74e6d9"/>
                </a:solidFill>
                <a:latin typeface="Cambria"/>
              </a:rPr>
              <a:t>Близким </a:t>
            </a:r>
            <a:r>
              <a:rPr b="0" lang="ru-RU" sz="3200" spc="162" strike="noStrike">
                <a:solidFill>
                  <a:srgbClr val="74e6d9"/>
                </a:solidFill>
                <a:latin typeface="Cambria"/>
              </a:rPr>
              <a:t>родственникам </a:t>
            </a:r>
            <a:r>
              <a:rPr b="0" lang="ru-RU" sz="3200" spc="134" strike="noStrike">
                <a:solidFill>
                  <a:srgbClr val="74e6d9"/>
                </a:solidFill>
                <a:latin typeface="Cambria"/>
              </a:rPr>
              <a:t>слепых </a:t>
            </a:r>
            <a:r>
              <a:rPr b="0" lang="ru-RU" sz="3200" spc="-7" strike="noStrike">
                <a:solidFill>
                  <a:srgbClr val="74e6d9"/>
                </a:solidFill>
                <a:latin typeface="Cambria"/>
              </a:rPr>
              <a:t>и </a:t>
            </a:r>
            <a:r>
              <a:rPr b="0" lang="ru-RU" sz="3200" spc="148" strike="noStrike">
                <a:solidFill>
                  <a:srgbClr val="74e6d9"/>
                </a:solidFill>
                <a:latin typeface="Cambria"/>
              </a:rPr>
              <a:t>слабовидящих</a:t>
            </a:r>
            <a:r>
              <a:rPr b="0" lang="ru-RU" sz="3200" spc="-270" strike="noStrike">
                <a:solidFill>
                  <a:srgbClr val="74e6d9"/>
                </a:solidFill>
                <a:latin typeface="Cambria"/>
              </a:rPr>
              <a:t> </a:t>
            </a:r>
            <a:r>
              <a:rPr b="0" lang="ru-RU" sz="3200" spc="168" strike="noStrike">
                <a:solidFill>
                  <a:srgbClr val="74e6d9"/>
                </a:solidFill>
                <a:latin typeface="Cambria"/>
              </a:rPr>
              <a:t>детей.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12628080" y="5218560"/>
            <a:ext cx="2571480" cy="2571480"/>
          </a:xfrm>
          <a:custGeom>
            <a:avLst/>
            <a:gdLst/>
            <a:ahLst/>
            <a:rect l="l" t="t" r="r" b="b"/>
            <a:pathLst>
              <a:path w="2571750" h="2571750">
                <a:moveTo>
                  <a:pt x="0" y="0"/>
                </a:moveTo>
                <a:lnTo>
                  <a:pt x="2571749" y="0"/>
                </a:lnTo>
                <a:lnTo>
                  <a:pt x="2571749" y="2571749"/>
                </a:lnTo>
                <a:lnTo>
                  <a:pt x="0" y="2571749"/>
                </a:lnTo>
                <a:lnTo>
                  <a:pt x="0" y="0"/>
                </a:lnTo>
                <a:close/>
              </a:path>
            </a:pathLst>
          </a:custGeom>
          <a:solidFill>
            <a:srgbClr val="74e6d9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"/>
          <p:cNvSpPr/>
          <p:nvPr/>
        </p:nvSpPr>
        <p:spPr>
          <a:xfrm>
            <a:off x="12317400" y="4939200"/>
            <a:ext cx="2571480" cy="2571480"/>
          </a:xfrm>
          <a:custGeom>
            <a:avLst/>
            <a:gdLst/>
            <a:ahLst/>
            <a:rect l="l" t="t" r="r" b="b"/>
            <a:pathLst>
              <a:path w="2571750" h="2571750">
                <a:moveTo>
                  <a:pt x="0" y="0"/>
                </a:moveTo>
                <a:lnTo>
                  <a:pt x="2571749" y="0"/>
                </a:lnTo>
                <a:lnTo>
                  <a:pt x="2571749" y="2571749"/>
                </a:lnTo>
                <a:lnTo>
                  <a:pt x="0" y="2571749"/>
                </a:lnTo>
                <a:lnTo>
                  <a:pt x="0" y="0"/>
                </a:lnTo>
                <a:close/>
              </a:path>
            </a:pathLst>
          </a:custGeom>
          <a:solidFill>
            <a:srgbClr val="74e6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3"/>
          <p:cNvSpPr/>
          <p:nvPr/>
        </p:nvSpPr>
        <p:spPr>
          <a:xfrm>
            <a:off x="8108280" y="5218560"/>
            <a:ext cx="2571480" cy="2571480"/>
          </a:xfrm>
          <a:custGeom>
            <a:avLst/>
            <a:gdLst/>
            <a:ahLst/>
            <a:rect l="l" t="t" r="r" b="b"/>
            <a:pathLst>
              <a:path w="2571750" h="2571750">
                <a:moveTo>
                  <a:pt x="0" y="0"/>
                </a:moveTo>
                <a:lnTo>
                  <a:pt x="2571749" y="0"/>
                </a:lnTo>
                <a:lnTo>
                  <a:pt x="2571749" y="2571749"/>
                </a:lnTo>
                <a:lnTo>
                  <a:pt x="0" y="2571749"/>
                </a:lnTo>
                <a:lnTo>
                  <a:pt x="0" y="0"/>
                </a:lnTo>
                <a:close/>
              </a:path>
            </a:pathLst>
          </a:custGeom>
          <a:solidFill>
            <a:srgbClr val="74e6d9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4"/>
          <p:cNvSpPr/>
          <p:nvPr/>
        </p:nvSpPr>
        <p:spPr>
          <a:xfrm>
            <a:off x="7797600" y="4939200"/>
            <a:ext cx="2571480" cy="2571480"/>
          </a:xfrm>
          <a:custGeom>
            <a:avLst/>
            <a:gdLst/>
            <a:ahLst/>
            <a:rect l="l" t="t" r="r" b="b"/>
            <a:pathLst>
              <a:path w="2571750" h="2571750">
                <a:moveTo>
                  <a:pt x="0" y="0"/>
                </a:moveTo>
                <a:lnTo>
                  <a:pt x="2571749" y="0"/>
                </a:lnTo>
                <a:lnTo>
                  <a:pt x="2571749" y="2571749"/>
                </a:lnTo>
                <a:lnTo>
                  <a:pt x="0" y="2571749"/>
                </a:lnTo>
                <a:lnTo>
                  <a:pt x="0" y="0"/>
                </a:lnTo>
                <a:close/>
              </a:path>
            </a:pathLst>
          </a:custGeom>
          <a:solidFill>
            <a:srgbClr val="74e6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5"/>
          <p:cNvSpPr/>
          <p:nvPr/>
        </p:nvSpPr>
        <p:spPr>
          <a:xfrm>
            <a:off x="3395520" y="5218560"/>
            <a:ext cx="2571480" cy="2571480"/>
          </a:xfrm>
          <a:custGeom>
            <a:avLst/>
            <a:gdLst/>
            <a:ahLst/>
            <a:rect l="l" t="t" r="r" b="b"/>
            <a:pathLst>
              <a:path w="2571750" h="2571750">
                <a:moveTo>
                  <a:pt x="0" y="0"/>
                </a:moveTo>
                <a:lnTo>
                  <a:pt x="2571749" y="0"/>
                </a:lnTo>
                <a:lnTo>
                  <a:pt x="2571749" y="2571749"/>
                </a:lnTo>
                <a:lnTo>
                  <a:pt x="0" y="2571749"/>
                </a:lnTo>
                <a:lnTo>
                  <a:pt x="0" y="0"/>
                </a:lnTo>
                <a:close/>
              </a:path>
            </a:pathLst>
          </a:custGeom>
          <a:solidFill>
            <a:srgbClr val="74e6d9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6"/>
          <p:cNvSpPr/>
          <p:nvPr/>
        </p:nvSpPr>
        <p:spPr>
          <a:xfrm>
            <a:off x="3084840" y="4939200"/>
            <a:ext cx="2571480" cy="2571480"/>
          </a:xfrm>
          <a:custGeom>
            <a:avLst/>
            <a:gdLst/>
            <a:ahLst/>
            <a:rect l="l" t="t" r="r" b="b"/>
            <a:pathLst>
              <a:path w="2571750" h="2571750">
                <a:moveTo>
                  <a:pt x="0" y="0"/>
                </a:moveTo>
                <a:lnTo>
                  <a:pt x="2571749" y="0"/>
                </a:lnTo>
                <a:lnTo>
                  <a:pt x="2571749" y="2571749"/>
                </a:lnTo>
                <a:lnTo>
                  <a:pt x="0" y="2571749"/>
                </a:lnTo>
                <a:lnTo>
                  <a:pt x="0" y="0"/>
                </a:lnTo>
                <a:close/>
              </a:path>
            </a:pathLst>
          </a:custGeom>
          <a:solidFill>
            <a:srgbClr val="74e6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7"/>
          <p:cNvSpPr/>
          <p:nvPr/>
        </p:nvSpPr>
        <p:spPr>
          <a:xfrm>
            <a:off x="3288240" y="5143680"/>
            <a:ext cx="2171160" cy="21711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8"/>
          <p:cNvSpPr/>
          <p:nvPr/>
        </p:nvSpPr>
        <p:spPr>
          <a:xfrm>
            <a:off x="7723800" y="4858560"/>
            <a:ext cx="2742840" cy="27428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TextShape 9"/>
          <p:cNvSpPr txBox="1"/>
          <p:nvPr/>
        </p:nvSpPr>
        <p:spPr>
          <a:xfrm>
            <a:off x="5794920" y="1456920"/>
            <a:ext cx="6890760" cy="214560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ru-RU" sz="7000" spc="162" strike="noStrike">
                <a:solidFill>
                  <a:srgbClr val="74e6d9"/>
                </a:solidFill>
                <a:latin typeface="Trebuchet MS"/>
              </a:rPr>
              <a:t>Этапы</a:t>
            </a:r>
            <a:r>
              <a:rPr b="1" lang="ru-RU" sz="7000" spc="-497" strike="noStrike">
                <a:solidFill>
                  <a:srgbClr val="74e6d9"/>
                </a:solidFill>
                <a:latin typeface="Trebuchet MS"/>
              </a:rPr>
              <a:t> </a:t>
            </a:r>
            <a:r>
              <a:rPr b="1" lang="ru-RU" sz="7000" spc="94" strike="noStrike">
                <a:solidFill>
                  <a:srgbClr val="74e6d9"/>
                </a:solidFill>
                <a:latin typeface="Trebuchet MS"/>
              </a:rPr>
              <a:t>решения</a:t>
            </a:r>
            <a:endParaRPr b="0" lang="ru-RU" sz="7000" spc="-1" strike="noStrike">
              <a:latin typeface="Calibri"/>
            </a:endParaRPr>
          </a:p>
        </p:txBody>
      </p:sp>
      <p:sp>
        <p:nvSpPr>
          <p:cNvPr id="190" name="CustomShape 10"/>
          <p:cNvSpPr/>
          <p:nvPr/>
        </p:nvSpPr>
        <p:spPr>
          <a:xfrm>
            <a:off x="12428280" y="5038200"/>
            <a:ext cx="2381040" cy="23810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11"/>
          <p:cNvSpPr/>
          <p:nvPr/>
        </p:nvSpPr>
        <p:spPr>
          <a:xfrm>
            <a:off x="3674880" y="8201880"/>
            <a:ext cx="1706040" cy="86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ru-RU" sz="2800" spc="128" strike="noStrike">
                <a:solidFill>
                  <a:srgbClr val="ebfdff"/>
                </a:solidFill>
                <a:latin typeface="Cambria"/>
              </a:rPr>
              <a:t>Изучение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92" name="CustomShape 12"/>
          <p:cNvSpPr/>
          <p:nvPr/>
        </p:nvSpPr>
        <p:spPr>
          <a:xfrm>
            <a:off x="7882560" y="8205120"/>
            <a:ext cx="2715480" cy="86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ru-RU" sz="2800" spc="214" strike="noStrike">
                <a:solidFill>
                  <a:srgbClr val="ebfdff"/>
                </a:solidFill>
                <a:latin typeface="Cambria"/>
              </a:rPr>
              <a:t>Проб </a:t>
            </a:r>
            <a:r>
              <a:rPr b="0" lang="ru-RU" sz="2800" spc="-15" strike="noStrike">
                <a:solidFill>
                  <a:srgbClr val="ebfdff"/>
                </a:solidFill>
                <a:latin typeface="Cambria"/>
              </a:rPr>
              <a:t>и</a:t>
            </a:r>
            <a:r>
              <a:rPr b="0" lang="ru-RU" sz="2800" spc="228" strike="noStrike">
                <a:solidFill>
                  <a:srgbClr val="ebfdff"/>
                </a:solidFill>
                <a:latin typeface="Cambria"/>
              </a:rPr>
              <a:t> </a:t>
            </a:r>
            <a:r>
              <a:rPr b="0" lang="ru-RU" sz="2800" spc="89" strike="noStrike">
                <a:solidFill>
                  <a:srgbClr val="ebfdff"/>
                </a:solidFill>
                <a:latin typeface="Cambria"/>
              </a:rPr>
              <a:t>ошибок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93" name="CustomShape 13"/>
          <p:cNvSpPr/>
          <p:nvPr/>
        </p:nvSpPr>
        <p:spPr>
          <a:xfrm>
            <a:off x="12270600" y="8205120"/>
            <a:ext cx="2979000" cy="86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ru-RU" sz="2800" spc="111" strike="noStrike">
                <a:solidFill>
                  <a:srgbClr val="ebfdff"/>
                </a:solidFill>
                <a:latin typeface="Cambria"/>
              </a:rPr>
              <a:t>Реализация</a:t>
            </a:r>
            <a:r>
              <a:rPr b="0" lang="ru-RU" sz="2800" spc="182" strike="noStrike">
                <a:solidFill>
                  <a:srgbClr val="ebfdff"/>
                </a:solidFill>
                <a:latin typeface="Cambria"/>
              </a:rPr>
              <a:t> </a:t>
            </a:r>
            <a:r>
              <a:rPr b="0" lang="ru-RU" sz="2800" spc="228" strike="noStrike">
                <a:solidFill>
                  <a:srgbClr val="ebfdff"/>
                </a:solidFill>
                <a:latin typeface="Cambria"/>
              </a:rPr>
              <a:t>MVP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4e6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2"/>
          <p:cNvSpPr/>
          <p:nvPr/>
        </p:nvSpPr>
        <p:spPr>
          <a:xfrm>
            <a:off x="15764760" y="0"/>
            <a:ext cx="2523240" cy="2521080"/>
          </a:xfrm>
          <a:custGeom>
            <a:avLst/>
            <a:gdLst/>
            <a:ahLst/>
            <a:rect l="l" t="t" r="r" b="b"/>
            <a:pathLst>
              <a:path w="2523490" h="2521585">
                <a:moveTo>
                  <a:pt x="0" y="0"/>
                </a:moveTo>
                <a:lnTo>
                  <a:pt x="952261" y="0"/>
                </a:lnTo>
                <a:lnTo>
                  <a:pt x="2523355" y="1569715"/>
                </a:lnTo>
                <a:lnTo>
                  <a:pt x="2523355" y="2521102"/>
                </a:lnTo>
                <a:lnTo>
                  <a:pt x="0" y="0"/>
                </a:lnTo>
                <a:close/>
              </a:path>
            </a:pathLst>
          </a:custGeom>
          <a:solidFill>
            <a:srgbClr val="ebfdff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3"/>
          <p:cNvSpPr/>
          <p:nvPr/>
        </p:nvSpPr>
        <p:spPr>
          <a:xfrm>
            <a:off x="16716960" y="0"/>
            <a:ext cx="1571400" cy="1569240"/>
          </a:xfrm>
          <a:custGeom>
            <a:avLst/>
            <a:gdLst/>
            <a:ahLst/>
            <a:rect l="l" t="t" r="r" b="b"/>
            <a:pathLst>
              <a:path w="1571625" h="1569720">
                <a:moveTo>
                  <a:pt x="0" y="0"/>
                </a:moveTo>
                <a:lnTo>
                  <a:pt x="952244" y="0"/>
                </a:lnTo>
                <a:lnTo>
                  <a:pt x="1571093" y="618304"/>
                </a:lnTo>
                <a:lnTo>
                  <a:pt x="1571093" y="1569715"/>
                </a:lnTo>
                <a:lnTo>
                  <a:pt x="0" y="0"/>
                </a:lnTo>
                <a:close/>
              </a:path>
            </a:pathLst>
          </a:custGeom>
          <a:solidFill>
            <a:srgbClr val="ebfd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4"/>
          <p:cNvSpPr/>
          <p:nvPr/>
        </p:nvSpPr>
        <p:spPr>
          <a:xfrm>
            <a:off x="17669160" y="0"/>
            <a:ext cx="618840" cy="618120"/>
          </a:xfrm>
          <a:custGeom>
            <a:avLst/>
            <a:gdLst/>
            <a:ahLst/>
            <a:rect l="l" t="t" r="r" b="b"/>
            <a:pathLst>
              <a:path w="619125" h="618490">
                <a:moveTo>
                  <a:pt x="0" y="0"/>
                </a:moveTo>
                <a:lnTo>
                  <a:pt x="618849" y="0"/>
                </a:lnTo>
                <a:lnTo>
                  <a:pt x="618849" y="618304"/>
                </a:lnTo>
                <a:lnTo>
                  <a:pt x="0" y="0"/>
                </a:lnTo>
                <a:close/>
              </a:path>
            </a:pathLst>
          </a:custGeom>
          <a:solidFill>
            <a:srgbClr val="ebfdff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5"/>
          <p:cNvSpPr/>
          <p:nvPr/>
        </p:nvSpPr>
        <p:spPr>
          <a:xfrm>
            <a:off x="0" y="7852680"/>
            <a:ext cx="2436840" cy="2434320"/>
          </a:xfrm>
          <a:custGeom>
            <a:avLst/>
            <a:gdLst/>
            <a:ahLst/>
            <a:rect l="l" t="t" r="r" b="b"/>
            <a:pathLst>
              <a:path w="2437130" h="2434590">
                <a:moveTo>
                  <a:pt x="2436508" y="2434332"/>
                </a:moveTo>
                <a:lnTo>
                  <a:pt x="1484246" y="2434332"/>
                </a:lnTo>
                <a:lnTo>
                  <a:pt x="0" y="951388"/>
                </a:lnTo>
                <a:lnTo>
                  <a:pt x="0" y="0"/>
                </a:lnTo>
                <a:lnTo>
                  <a:pt x="2436508" y="2434332"/>
                </a:lnTo>
                <a:close/>
              </a:path>
            </a:pathLst>
          </a:custGeom>
          <a:solidFill>
            <a:srgbClr val="ebfdff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6"/>
          <p:cNvSpPr/>
          <p:nvPr/>
        </p:nvSpPr>
        <p:spPr>
          <a:xfrm>
            <a:off x="0" y="8804160"/>
            <a:ext cx="1484280" cy="1482840"/>
          </a:xfrm>
          <a:custGeom>
            <a:avLst/>
            <a:gdLst/>
            <a:ahLst/>
            <a:rect l="l" t="t" r="r" b="b"/>
            <a:pathLst>
              <a:path w="1484630" h="1483359">
                <a:moveTo>
                  <a:pt x="1484246" y="1482944"/>
                </a:moveTo>
                <a:lnTo>
                  <a:pt x="532002" y="1482944"/>
                </a:lnTo>
                <a:lnTo>
                  <a:pt x="0" y="951410"/>
                </a:lnTo>
                <a:lnTo>
                  <a:pt x="0" y="0"/>
                </a:lnTo>
                <a:lnTo>
                  <a:pt x="1484246" y="1482944"/>
                </a:lnTo>
                <a:close/>
              </a:path>
            </a:pathLst>
          </a:custGeom>
          <a:solidFill>
            <a:srgbClr val="ebfd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7"/>
          <p:cNvSpPr/>
          <p:nvPr/>
        </p:nvSpPr>
        <p:spPr>
          <a:xfrm>
            <a:off x="0" y="9755640"/>
            <a:ext cx="531720" cy="531720"/>
          </a:xfrm>
          <a:custGeom>
            <a:avLst/>
            <a:gdLst/>
            <a:ahLst/>
            <a:rect l="l" t="t" r="r" b="b"/>
            <a:pathLst>
              <a:path w="532130" h="532129">
                <a:moveTo>
                  <a:pt x="532002" y="531533"/>
                </a:moveTo>
                <a:lnTo>
                  <a:pt x="0" y="531533"/>
                </a:lnTo>
                <a:lnTo>
                  <a:pt x="0" y="0"/>
                </a:lnTo>
                <a:lnTo>
                  <a:pt x="532002" y="531533"/>
                </a:lnTo>
                <a:close/>
              </a:path>
            </a:pathLst>
          </a:custGeom>
          <a:solidFill>
            <a:srgbClr val="ebfdff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8"/>
          <p:cNvSpPr/>
          <p:nvPr/>
        </p:nvSpPr>
        <p:spPr>
          <a:xfrm>
            <a:off x="0" y="0"/>
            <a:ext cx="9201960" cy="51429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9"/>
          <p:cNvSpPr/>
          <p:nvPr/>
        </p:nvSpPr>
        <p:spPr>
          <a:xfrm>
            <a:off x="9202320" y="5143680"/>
            <a:ext cx="9085320" cy="51429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TextShape 10"/>
          <p:cNvSpPr txBox="1"/>
          <p:nvPr/>
        </p:nvSpPr>
        <p:spPr>
          <a:xfrm>
            <a:off x="10592640" y="1672560"/>
            <a:ext cx="6063120" cy="1839240"/>
          </a:xfrm>
          <a:prstGeom prst="rect">
            <a:avLst/>
          </a:prstGeom>
          <a:noFill/>
          <a:ln>
            <a:noFill/>
          </a:ln>
        </p:spPr>
        <p:txBody>
          <a:bodyPr lIns="0" rIns="0" tIns="40680" bIns="0">
            <a:noAutofit/>
          </a:bodyPr>
          <a:p>
            <a:pPr marL="1932480" indent="-1919880">
              <a:lnSpc>
                <a:spcPts val="472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ru-RU" sz="4000" spc="287" strike="noStrike">
                <a:solidFill>
                  <a:srgbClr val="04445d"/>
                </a:solidFill>
                <a:latin typeface="Trebuchet MS"/>
              </a:rPr>
              <a:t>ИЗУЧЕНИЕ</a:t>
            </a:r>
            <a:r>
              <a:rPr b="1" lang="ru-RU" sz="4000" spc="83" strike="noStrike">
                <a:solidFill>
                  <a:srgbClr val="04445d"/>
                </a:solidFill>
                <a:latin typeface="Trebuchet MS"/>
              </a:rPr>
              <a:t> </a:t>
            </a:r>
            <a:r>
              <a:rPr b="1" lang="ru-RU" sz="4000" spc="267" strike="noStrike">
                <a:solidFill>
                  <a:srgbClr val="04445d"/>
                </a:solidFill>
                <a:latin typeface="Trebuchet MS"/>
              </a:rPr>
              <a:t>АЛФАВИТА  </a:t>
            </a:r>
            <a:r>
              <a:rPr b="1" lang="ru-RU" sz="4000" spc="287" strike="noStrike">
                <a:solidFill>
                  <a:srgbClr val="04445d"/>
                </a:solidFill>
                <a:latin typeface="Trebuchet MS"/>
              </a:rPr>
              <a:t>БРАЙЛЯ</a:t>
            </a:r>
            <a:endParaRPr b="0" lang="ru-RU" sz="4000" spc="-1" strike="noStrike">
              <a:latin typeface="Calibri"/>
            </a:endParaRPr>
          </a:p>
        </p:txBody>
      </p:sp>
      <p:sp>
        <p:nvSpPr>
          <p:cNvPr id="204" name="CustomShape 11"/>
          <p:cNvSpPr/>
          <p:nvPr/>
        </p:nvSpPr>
        <p:spPr>
          <a:xfrm>
            <a:off x="1172520" y="6411240"/>
            <a:ext cx="6787080" cy="290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algn="ctr">
              <a:lnSpc>
                <a:spcPct val="100000"/>
              </a:lnSpc>
              <a:spcBef>
                <a:spcPts val="99"/>
              </a:spcBef>
            </a:pPr>
            <a:r>
              <a:rPr b="1" lang="ru-RU" sz="4000" spc="287" strike="noStrike">
                <a:solidFill>
                  <a:srgbClr val="04445d"/>
                </a:solidFill>
                <a:latin typeface="Trebuchet MS"/>
              </a:rPr>
              <a:t>ИЗУЧЕНИЕ</a:t>
            </a:r>
            <a:r>
              <a:rPr b="1" lang="ru-RU" sz="4000" spc="109" strike="noStrike">
                <a:solidFill>
                  <a:srgbClr val="04445d"/>
                </a:solidFill>
                <a:latin typeface="Trebuchet MS"/>
              </a:rPr>
              <a:t> </a:t>
            </a:r>
            <a:r>
              <a:rPr b="1" lang="ru-RU" sz="4000" spc="287" strike="noStrike">
                <a:solidFill>
                  <a:srgbClr val="04445d"/>
                </a:solidFill>
                <a:latin typeface="Trebuchet MS"/>
              </a:rPr>
              <a:t>РАЗРАБОТОК</a:t>
            </a:r>
            <a:endParaRPr b="0" lang="ru-RU" sz="4000" spc="-1" strike="noStrike">
              <a:latin typeface="Arial"/>
            </a:endParaRPr>
          </a:p>
          <a:p>
            <a:pPr marL="12600" algn="ctr">
              <a:lnSpc>
                <a:spcPct val="107000"/>
              </a:lnSpc>
              <a:spcBef>
                <a:spcPts val="2415"/>
              </a:spcBef>
            </a:pPr>
            <a:r>
              <a:rPr b="0" lang="ru-RU" sz="2800" spc="72" strike="noStrike">
                <a:solidFill>
                  <a:srgbClr val="04445d"/>
                </a:solidFill>
                <a:latin typeface="Cambria"/>
              </a:rPr>
              <a:t>Изучали </a:t>
            </a:r>
            <a:r>
              <a:rPr b="0" lang="ru-RU" sz="2800" spc="123" strike="noStrike">
                <a:solidFill>
                  <a:srgbClr val="04445d"/>
                </a:solidFill>
                <a:latin typeface="Cambria"/>
              </a:rPr>
              <a:t>наработки </a:t>
            </a:r>
            <a:r>
              <a:rPr b="0" lang="ru-RU" sz="2800" spc="49" strike="noStrike">
                <a:solidFill>
                  <a:srgbClr val="04445d"/>
                </a:solidFill>
                <a:latin typeface="Cambria"/>
              </a:rPr>
              <a:t>прошлых </a:t>
            </a:r>
            <a:r>
              <a:rPr b="0" lang="ru-RU" sz="2800" spc="97" strike="noStrike">
                <a:solidFill>
                  <a:srgbClr val="04445d"/>
                </a:solidFill>
                <a:latin typeface="Cambria"/>
              </a:rPr>
              <a:t>лет,  </a:t>
            </a:r>
            <a:r>
              <a:rPr b="0" lang="ru-RU" sz="2800" spc="154" strike="noStrike">
                <a:solidFill>
                  <a:srgbClr val="04445d"/>
                </a:solidFill>
                <a:latin typeface="Cambria"/>
              </a:rPr>
              <a:t>существующие </a:t>
            </a:r>
            <a:r>
              <a:rPr b="0" lang="ru-RU" sz="2800" spc="128" strike="noStrike">
                <a:solidFill>
                  <a:srgbClr val="04445d"/>
                </a:solidFill>
                <a:latin typeface="Cambria"/>
              </a:rPr>
              <a:t>решения </a:t>
            </a:r>
            <a:r>
              <a:rPr b="0" lang="ru-RU" sz="2800" spc="12" strike="noStrike">
                <a:solidFill>
                  <a:srgbClr val="04445d"/>
                </a:solidFill>
                <a:latin typeface="Cambria"/>
              </a:rPr>
              <a:t>для </a:t>
            </a:r>
            <a:r>
              <a:rPr b="0" lang="ru-RU" sz="2800" spc="77" strike="noStrike">
                <a:solidFill>
                  <a:srgbClr val="04445d"/>
                </a:solidFill>
                <a:latin typeface="Cambria"/>
              </a:rPr>
              <a:t>незрячих  </a:t>
            </a:r>
            <a:r>
              <a:rPr b="0" lang="ru-RU" sz="2800" spc="89" strike="noStrike">
                <a:solidFill>
                  <a:srgbClr val="04445d"/>
                </a:solidFill>
                <a:latin typeface="Cambria"/>
              </a:rPr>
              <a:t>людей.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0" y="0"/>
            <a:ext cx="9200880" cy="51429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2"/>
          <p:cNvSpPr/>
          <p:nvPr/>
        </p:nvSpPr>
        <p:spPr>
          <a:xfrm>
            <a:off x="9247320" y="5143680"/>
            <a:ext cx="9038880" cy="51429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3"/>
          <p:cNvSpPr/>
          <p:nvPr/>
        </p:nvSpPr>
        <p:spPr>
          <a:xfrm>
            <a:off x="10293120" y="1672560"/>
            <a:ext cx="6662520" cy="183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0680" bIns="0">
            <a:spAutoFit/>
          </a:bodyPr>
          <a:p>
            <a:pPr marL="1858680" indent="-1846080">
              <a:lnSpc>
                <a:spcPts val="472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ru-RU" sz="4000" spc="287" strike="noStrike">
                <a:solidFill>
                  <a:srgbClr val="04445d"/>
                </a:solidFill>
                <a:latin typeface="Trebuchet MS"/>
              </a:rPr>
              <a:t>РАБОТА </a:t>
            </a:r>
            <a:r>
              <a:rPr b="1" lang="ru-RU" sz="4000" spc="293" strike="noStrike">
                <a:solidFill>
                  <a:srgbClr val="04445d"/>
                </a:solidFill>
                <a:latin typeface="Trebuchet MS"/>
              </a:rPr>
              <a:t>С</a:t>
            </a:r>
            <a:r>
              <a:rPr b="1" lang="ru-RU" sz="4000" spc="-41" strike="noStrike">
                <a:solidFill>
                  <a:srgbClr val="04445d"/>
                </a:solidFill>
                <a:latin typeface="Trebuchet MS"/>
              </a:rPr>
              <a:t> </a:t>
            </a:r>
            <a:r>
              <a:rPr b="1" lang="ru-RU" sz="4000" spc="412" strike="noStrike">
                <a:solidFill>
                  <a:srgbClr val="04445d"/>
                </a:solidFill>
                <a:latin typeface="Trebuchet MS"/>
              </a:rPr>
              <a:t>ВЫДАННЫМИ  </a:t>
            </a:r>
            <a:r>
              <a:rPr b="1" lang="ru-RU" sz="4000" spc="304" strike="noStrike">
                <a:solidFill>
                  <a:srgbClr val="04445d"/>
                </a:solidFill>
                <a:latin typeface="Trebuchet MS"/>
              </a:rPr>
              <a:t>ФАЙЛАМИ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2109960" y="6868440"/>
            <a:ext cx="4912560" cy="12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ru-RU" sz="4000" spc="287" strike="noStrike">
                <a:solidFill>
                  <a:srgbClr val="04445d"/>
                </a:solidFill>
                <a:latin typeface="Trebuchet MS"/>
              </a:rPr>
              <a:t>РАБОТА </a:t>
            </a:r>
            <a:r>
              <a:rPr b="1" lang="ru-RU" sz="4000" spc="293" strike="noStrike">
                <a:solidFill>
                  <a:srgbClr val="04445d"/>
                </a:solidFill>
                <a:latin typeface="Trebuchet MS"/>
              </a:rPr>
              <a:t>С</a:t>
            </a:r>
            <a:r>
              <a:rPr b="1" lang="ru-RU" sz="4000" spc="-46" strike="noStrike">
                <a:solidFill>
                  <a:srgbClr val="04445d"/>
                </a:solidFill>
                <a:latin typeface="Trebuchet MS"/>
              </a:rPr>
              <a:t> </a:t>
            </a:r>
            <a:r>
              <a:rPr b="1" lang="ru-RU" sz="4000" spc="344" strike="noStrike">
                <a:solidFill>
                  <a:srgbClr val="04445d"/>
                </a:solidFill>
                <a:latin typeface="Trebuchet MS"/>
              </a:rPr>
              <a:t>КОДОМ</a:t>
            </a:r>
            <a:endParaRPr b="0" lang="ru-RU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74e6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"/>
          <p:cNvSpPr/>
          <p:nvPr/>
        </p:nvSpPr>
        <p:spPr>
          <a:xfrm>
            <a:off x="15764760" y="0"/>
            <a:ext cx="2523240" cy="2521080"/>
          </a:xfrm>
          <a:custGeom>
            <a:avLst/>
            <a:gdLst/>
            <a:ahLst/>
            <a:rect l="l" t="t" r="r" b="b"/>
            <a:pathLst>
              <a:path w="2523490" h="2521585">
                <a:moveTo>
                  <a:pt x="0" y="0"/>
                </a:moveTo>
                <a:lnTo>
                  <a:pt x="952261" y="0"/>
                </a:lnTo>
                <a:lnTo>
                  <a:pt x="2523356" y="1569715"/>
                </a:lnTo>
                <a:lnTo>
                  <a:pt x="2523356" y="2521102"/>
                </a:lnTo>
                <a:lnTo>
                  <a:pt x="0" y="0"/>
                </a:lnTo>
                <a:close/>
              </a:path>
            </a:pathLst>
          </a:custGeom>
          <a:solidFill>
            <a:srgbClr val="ebfdff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3"/>
          <p:cNvSpPr/>
          <p:nvPr/>
        </p:nvSpPr>
        <p:spPr>
          <a:xfrm>
            <a:off x="16716960" y="0"/>
            <a:ext cx="1571400" cy="1569240"/>
          </a:xfrm>
          <a:custGeom>
            <a:avLst/>
            <a:gdLst/>
            <a:ahLst/>
            <a:rect l="l" t="t" r="r" b="b"/>
            <a:pathLst>
              <a:path w="1571625" h="1569720">
                <a:moveTo>
                  <a:pt x="0" y="0"/>
                </a:moveTo>
                <a:lnTo>
                  <a:pt x="952244" y="0"/>
                </a:lnTo>
                <a:lnTo>
                  <a:pt x="1571094" y="618304"/>
                </a:lnTo>
                <a:lnTo>
                  <a:pt x="1571094" y="1569715"/>
                </a:lnTo>
                <a:lnTo>
                  <a:pt x="0" y="0"/>
                </a:lnTo>
                <a:close/>
              </a:path>
            </a:pathLst>
          </a:custGeom>
          <a:solidFill>
            <a:srgbClr val="ebfd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4"/>
          <p:cNvSpPr/>
          <p:nvPr/>
        </p:nvSpPr>
        <p:spPr>
          <a:xfrm>
            <a:off x="17669160" y="0"/>
            <a:ext cx="618840" cy="618120"/>
          </a:xfrm>
          <a:custGeom>
            <a:avLst/>
            <a:gdLst/>
            <a:ahLst/>
            <a:rect l="l" t="t" r="r" b="b"/>
            <a:pathLst>
              <a:path w="619125" h="618490">
                <a:moveTo>
                  <a:pt x="0" y="0"/>
                </a:moveTo>
                <a:lnTo>
                  <a:pt x="618849" y="0"/>
                </a:lnTo>
                <a:lnTo>
                  <a:pt x="618849" y="618304"/>
                </a:lnTo>
                <a:lnTo>
                  <a:pt x="0" y="0"/>
                </a:lnTo>
                <a:close/>
              </a:path>
            </a:pathLst>
          </a:custGeom>
          <a:solidFill>
            <a:srgbClr val="ebfdff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5"/>
          <p:cNvSpPr/>
          <p:nvPr/>
        </p:nvSpPr>
        <p:spPr>
          <a:xfrm>
            <a:off x="0" y="7852680"/>
            <a:ext cx="2436840" cy="2434320"/>
          </a:xfrm>
          <a:custGeom>
            <a:avLst/>
            <a:gdLst/>
            <a:ahLst/>
            <a:rect l="l" t="t" r="r" b="b"/>
            <a:pathLst>
              <a:path w="2437130" h="2434590">
                <a:moveTo>
                  <a:pt x="2436508" y="2434332"/>
                </a:moveTo>
                <a:lnTo>
                  <a:pt x="1484246" y="2434332"/>
                </a:lnTo>
                <a:lnTo>
                  <a:pt x="0" y="951388"/>
                </a:lnTo>
                <a:lnTo>
                  <a:pt x="0" y="0"/>
                </a:lnTo>
                <a:lnTo>
                  <a:pt x="2436508" y="2434332"/>
                </a:lnTo>
                <a:close/>
              </a:path>
            </a:pathLst>
          </a:custGeom>
          <a:solidFill>
            <a:srgbClr val="ebfdff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6"/>
          <p:cNvSpPr/>
          <p:nvPr/>
        </p:nvSpPr>
        <p:spPr>
          <a:xfrm>
            <a:off x="0" y="8804160"/>
            <a:ext cx="1484280" cy="1482840"/>
          </a:xfrm>
          <a:custGeom>
            <a:avLst/>
            <a:gdLst/>
            <a:ahLst/>
            <a:rect l="l" t="t" r="r" b="b"/>
            <a:pathLst>
              <a:path w="1484630" h="1483359">
                <a:moveTo>
                  <a:pt x="1484246" y="1482944"/>
                </a:moveTo>
                <a:lnTo>
                  <a:pt x="532002" y="1482944"/>
                </a:lnTo>
                <a:lnTo>
                  <a:pt x="0" y="951410"/>
                </a:lnTo>
                <a:lnTo>
                  <a:pt x="0" y="0"/>
                </a:lnTo>
                <a:lnTo>
                  <a:pt x="1484246" y="1482944"/>
                </a:lnTo>
                <a:close/>
              </a:path>
            </a:pathLst>
          </a:custGeom>
          <a:solidFill>
            <a:srgbClr val="ebfd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7"/>
          <p:cNvSpPr/>
          <p:nvPr/>
        </p:nvSpPr>
        <p:spPr>
          <a:xfrm>
            <a:off x="0" y="9755640"/>
            <a:ext cx="531720" cy="531720"/>
          </a:xfrm>
          <a:custGeom>
            <a:avLst/>
            <a:gdLst/>
            <a:ahLst/>
            <a:rect l="l" t="t" r="r" b="b"/>
            <a:pathLst>
              <a:path w="532130" h="532129">
                <a:moveTo>
                  <a:pt x="532002" y="531533"/>
                </a:moveTo>
                <a:lnTo>
                  <a:pt x="0" y="531533"/>
                </a:lnTo>
                <a:lnTo>
                  <a:pt x="0" y="0"/>
                </a:lnTo>
                <a:lnTo>
                  <a:pt x="532002" y="531533"/>
                </a:lnTo>
                <a:close/>
              </a:path>
            </a:pathLst>
          </a:custGeom>
          <a:solidFill>
            <a:srgbClr val="ebfdff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TextShape 8"/>
          <p:cNvSpPr txBox="1"/>
          <p:nvPr/>
        </p:nvSpPr>
        <p:spPr>
          <a:xfrm>
            <a:off x="11198160" y="1372320"/>
            <a:ext cx="4852440" cy="3645360"/>
          </a:xfrm>
          <a:prstGeom prst="rect">
            <a:avLst/>
          </a:prstGeom>
          <a:noFill/>
          <a:ln>
            <a:noFill/>
          </a:ln>
        </p:spPr>
        <p:txBody>
          <a:bodyPr lIns="0" rIns="0" tIns="39960" bIns="0">
            <a:noAutofit/>
          </a:bodyPr>
          <a:p>
            <a:pPr marL="12600" algn="ctr">
              <a:lnSpc>
                <a:spcPts val="4731"/>
              </a:lnSpc>
              <a:spcBef>
                <a:spcPts val="315"/>
              </a:spcBef>
            </a:pPr>
            <a:r>
              <a:rPr b="1" lang="ru-RU" sz="4000" spc="369" strike="noStrike">
                <a:solidFill>
                  <a:srgbClr val="04445d"/>
                </a:solidFill>
                <a:latin typeface="Trebuchet MS"/>
              </a:rPr>
              <a:t>ПОИСК</a:t>
            </a:r>
            <a:r>
              <a:rPr b="1" lang="ru-RU" sz="4000" spc="89" strike="noStrike">
                <a:solidFill>
                  <a:srgbClr val="04445d"/>
                </a:solidFill>
                <a:latin typeface="Trebuchet MS"/>
              </a:rPr>
              <a:t> </a:t>
            </a:r>
            <a:r>
              <a:rPr b="1" lang="ru-RU" sz="4000" spc="338" strike="noStrike">
                <a:solidFill>
                  <a:srgbClr val="04445d"/>
                </a:solidFill>
                <a:latin typeface="Trebuchet MS"/>
              </a:rPr>
              <a:t>МЕТОДОВ  </a:t>
            </a:r>
            <a:r>
              <a:rPr b="1" lang="ru-RU" sz="4000" spc="488" strike="noStrike">
                <a:solidFill>
                  <a:srgbClr val="04445d"/>
                </a:solidFill>
                <a:latin typeface="Trebuchet MS"/>
              </a:rPr>
              <a:t>П</a:t>
            </a:r>
            <a:r>
              <a:rPr b="1" lang="ru-RU" sz="4000" spc="338" strike="noStrike">
                <a:solidFill>
                  <a:srgbClr val="04445d"/>
                </a:solidFill>
                <a:latin typeface="Trebuchet MS"/>
              </a:rPr>
              <a:t>Р</a:t>
            </a:r>
            <a:r>
              <a:rPr b="1" lang="ru-RU" sz="4000" spc="304" strike="noStrike">
                <a:solidFill>
                  <a:srgbClr val="04445d"/>
                </a:solidFill>
                <a:latin typeface="Trebuchet MS"/>
              </a:rPr>
              <a:t>ЕД</a:t>
            </a:r>
            <a:r>
              <a:rPr b="1" lang="ru-RU" sz="4000" spc="403" strike="noStrike">
                <a:solidFill>
                  <a:srgbClr val="04445d"/>
                </a:solidFill>
                <a:latin typeface="Trebuchet MS"/>
              </a:rPr>
              <a:t>О</a:t>
            </a:r>
            <a:r>
              <a:rPr b="1" lang="ru-RU" sz="4000" spc="469" strike="noStrike">
                <a:solidFill>
                  <a:srgbClr val="04445d"/>
                </a:solidFill>
                <a:latin typeface="Trebuchet MS"/>
              </a:rPr>
              <a:t>Б</a:t>
            </a:r>
            <a:r>
              <a:rPr b="1" lang="ru-RU" sz="4000" spc="338" strike="noStrike">
                <a:solidFill>
                  <a:srgbClr val="04445d"/>
                </a:solidFill>
                <a:latin typeface="Trebuchet MS"/>
              </a:rPr>
              <a:t>Р</a:t>
            </a:r>
            <a:r>
              <a:rPr b="1" lang="ru-RU" sz="4000" spc="327" strike="noStrike">
                <a:solidFill>
                  <a:srgbClr val="04445d"/>
                </a:solidFill>
                <a:latin typeface="Trebuchet MS"/>
              </a:rPr>
              <a:t>А</a:t>
            </a:r>
            <a:r>
              <a:rPr b="1" lang="ru-RU" sz="4000" spc="469" strike="noStrike">
                <a:solidFill>
                  <a:srgbClr val="04445d"/>
                </a:solidFill>
                <a:latin typeface="Trebuchet MS"/>
              </a:rPr>
              <a:t>Б</a:t>
            </a:r>
            <a:r>
              <a:rPr b="1" lang="ru-RU" sz="4000" spc="403" strike="noStrike">
                <a:solidFill>
                  <a:srgbClr val="04445d"/>
                </a:solidFill>
                <a:latin typeface="Trebuchet MS"/>
              </a:rPr>
              <a:t>О</a:t>
            </a:r>
            <a:r>
              <a:rPr b="1" lang="ru-RU" sz="4000" spc="69" strike="noStrike">
                <a:solidFill>
                  <a:srgbClr val="04445d"/>
                </a:solidFill>
                <a:latin typeface="Trebuchet MS"/>
              </a:rPr>
              <a:t>Т</a:t>
            </a:r>
            <a:r>
              <a:rPr b="1" lang="ru-RU" sz="4000" spc="242" strike="noStrike">
                <a:solidFill>
                  <a:srgbClr val="04445d"/>
                </a:solidFill>
                <a:latin typeface="Trebuchet MS"/>
              </a:rPr>
              <a:t>К</a:t>
            </a:r>
            <a:r>
              <a:rPr b="1" lang="ru-RU" sz="4000" spc="134" strike="noStrike">
                <a:solidFill>
                  <a:srgbClr val="04445d"/>
                </a:solidFill>
                <a:latin typeface="Trebuchet MS"/>
              </a:rPr>
              <a:t>И  </a:t>
            </a:r>
            <a:r>
              <a:rPr b="1" lang="ru-RU" sz="4000" spc="358" strike="noStrike">
                <a:solidFill>
                  <a:srgbClr val="04445d"/>
                </a:solidFill>
                <a:latin typeface="Trebuchet MS"/>
              </a:rPr>
              <a:t>ИЗОБРАЖЕНИЙ</a:t>
            </a:r>
            <a:endParaRPr b="0" lang="ru-RU" sz="4000" spc="-1" strike="noStrike">
              <a:latin typeface="Calibri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-216000" y="-86760"/>
            <a:ext cx="6930360" cy="519084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 rot="21585000">
            <a:off x="-34560" y="5118840"/>
            <a:ext cx="6886080" cy="515268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7416000" y="5509080"/>
            <a:ext cx="10969200" cy="485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244440" y="1793160"/>
            <a:ext cx="17798760" cy="173052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>
            <a:noAutofit/>
          </a:bodyPr>
          <a:p>
            <a:pPr marL="12692520" indent="-3593880">
              <a:lnSpc>
                <a:spcPct val="115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Arial Black"/>
              </a:rPr>
              <a:t>Примеры работы алгоритма</a:t>
            </a:r>
            <a:endParaRPr b="0" lang="ru-RU" sz="3200" spc="-1" strike="noStrike">
              <a:latin typeface="Calibri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3666600" y="7777800"/>
            <a:ext cx="1869120" cy="98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-3240" y="-115560"/>
            <a:ext cx="7707240" cy="1040256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7562160" y="3825720"/>
            <a:ext cx="10743840" cy="648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7356240" y="4123800"/>
            <a:ext cx="6179400" cy="214560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ru-RU" sz="7000" spc="111" strike="noStrike">
                <a:solidFill>
                  <a:srgbClr val="04445d"/>
                </a:solidFill>
                <a:latin typeface="Trebuchet MS"/>
              </a:rPr>
              <a:t>Итог</a:t>
            </a:r>
            <a:r>
              <a:rPr b="1" lang="ru-RU" sz="7000" spc="-491" strike="noStrike">
                <a:solidFill>
                  <a:srgbClr val="04445d"/>
                </a:solidFill>
                <a:latin typeface="Trebuchet MS"/>
              </a:rPr>
              <a:t> </a:t>
            </a:r>
            <a:r>
              <a:rPr b="1" lang="ru-RU" sz="7000" spc="94" strike="noStrike">
                <a:solidFill>
                  <a:srgbClr val="04445d"/>
                </a:solidFill>
                <a:latin typeface="Trebuchet MS"/>
              </a:rPr>
              <a:t>решения</a:t>
            </a:r>
            <a:endParaRPr b="0" lang="ru-RU" sz="70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LibreOffice/6.4.5.2$Linux_X86_64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2020-08-31T18:27:58Z</dcterms:created>
  <dc:creator/>
  <dc:description/>
  <dc:language>ru-RU</dc:language>
  <cp:lastModifiedBy/>
  <dcterms:modified xsi:type="dcterms:W3CDTF">2020-08-31T21:47:22Z</dcterms:modified>
  <cp:revision>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PresentationFormat">
    <vt:lpwstr>On-screen Show (4:3)</vt:lpwstr>
  </property>
  <property fmtid="{D5CDD505-2E9C-101B-9397-08002B2CF9AE}" pid="6" name="ScaleCrop">
    <vt:bool>0</vt:bool>
  </property>
  <property fmtid="{D5CDD505-2E9C-101B-9397-08002B2CF9AE}" pid="7" name="ShareDoc">
    <vt:bool>0</vt:bool>
  </property>
</Properties>
</file>